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78" r:id="rId20"/>
    <p:sldId id="272" r:id="rId21"/>
    <p:sldId id="279" r:id="rId22"/>
    <p:sldId id="273" r:id="rId23"/>
    <p:sldId id="274" r:id="rId24"/>
    <p:sldId id="280" r:id="rId25"/>
    <p:sldId id="281" r:id="rId26"/>
    <p:sldId id="275" r:id="rId27"/>
    <p:sldId id="282" r:id="rId28"/>
    <p:sldId id="283" r:id="rId29"/>
    <p:sldId id="285" r:id="rId30"/>
    <p:sldId id="284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0B3D1-87B5-4BA1-BCC6-0BE8DC637C03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5A43F6B-7F1C-420C-8951-49AF877FAC59}">
      <dgm:prSet/>
      <dgm:spPr/>
      <dgm:t>
        <a:bodyPr/>
        <a:lstStyle/>
        <a:p>
          <a:r>
            <a:rPr lang="en-US"/>
            <a:t>What?</a:t>
          </a:r>
        </a:p>
      </dgm:t>
    </dgm:pt>
    <dgm:pt modelId="{32BB4D44-5FCD-4A72-AF21-2394CE654CB4}" type="parTrans" cxnId="{A5CDE5D2-3F15-4E65-80DA-4ABC304B604F}">
      <dgm:prSet/>
      <dgm:spPr/>
      <dgm:t>
        <a:bodyPr/>
        <a:lstStyle/>
        <a:p>
          <a:endParaRPr lang="en-US"/>
        </a:p>
      </dgm:t>
    </dgm:pt>
    <dgm:pt modelId="{8D31D97C-E837-48C9-8265-715964C02D75}" type="sibTrans" cxnId="{A5CDE5D2-3F15-4E65-80DA-4ABC304B604F}">
      <dgm:prSet/>
      <dgm:spPr/>
      <dgm:t>
        <a:bodyPr/>
        <a:lstStyle/>
        <a:p>
          <a:endParaRPr lang="en-US"/>
        </a:p>
      </dgm:t>
    </dgm:pt>
    <dgm:pt modelId="{6807D166-83FE-41AF-B869-F8F07B9DBF55}">
      <dgm:prSet/>
      <dgm:spPr/>
      <dgm:t>
        <a:bodyPr/>
        <a:lstStyle/>
        <a:p>
          <a:r>
            <a:rPr lang="en-US"/>
            <a:t>Blessing after eating a meal</a:t>
          </a:r>
        </a:p>
      </dgm:t>
    </dgm:pt>
    <dgm:pt modelId="{6A98A9B6-1660-4A1D-B34B-961BD14D112F}" type="parTrans" cxnId="{CE7B4C1F-629A-460A-A6EC-85E72ACE4F42}">
      <dgm:prSet/>
      <dgm:spPr/>
      <dgm:t>
        <a:bodyPr/>
        <a:lstStyle/>
        <a:p>
          <a:endParaRPr lang="en-US"/>
        </a:p>
      </dgm:t>
    </dgm:pt>
    <dgm:pt modelId="{EE54BD06-7CA5-4F27-ACDC-1C63CB36C980}" type="sibTrans" cxnId="{CE7B4C1F-629A-460A-A6EC-85E72ACE4F42}">
      <dgm:prSet/>
      <dgm:spPr/>
      <dgm:t>
        <a:bodyPr/>
        <a:lstStyle/>
        <a:p>
          <a:endParaRPr lang="en-US"/>
        </a:p>
      </dgm:t>
    </dgm:pt>
    <dgm:pt modelId="{7F805CFA-16B1-4739-8615-7F9A3C40F13B}">
      <dgm:prSet/>
      <dgm:spPr/>
      <dgm:t>
        <a:bodyPr/>
        <a:lstStyle/>
        <a:p>
          <a:r>
            <a:rPr lang="en-US"/>
            <a:t>Benching (Yiddish)</a:t>
          </a:r>
        </a:p>
      </dgm:t>
    </dgm:pt>
    <dgm:pt modelId="{5E641DE7-0611-406B-A50D-115B25B78749}" type="parTrans" cxnId="{2B943723-5DBE-44AB-A083-5EF547EC7CAE}">
      <dgm:prSet/>
      <dgm:spPr/>
      <dgm:t>
        <a:bodyPr/>
        <a:lstStyle/>
        <a:p>
          <a:endParaRPr lang="en-US"/>
        </a:p>
      </dgm:t>
    </dgm:pt>
    <dgm:pt modelId="{CAF2B40C-8883-4556-A8B4-4042B835117A}" type="sibTrans" cxnId="{2B943723-5DBE-44AB-A083-5EF547EC7CAE}">
      <dgm:prSet/>
      <dgm:spPr/>
      <dgm:t>
        <a:bodyPr/>
        <a:lstStyle/>
        <a:p>
          <a:endParaRPr lang="en-US"/>
        </a:p>
      </dgm:t>
    </dgm:pt>
    <dgm:pt modelId="{EAD7372F-B26D-45A8-9BB4-89717FA29504}">
      <dgm:prSet/>
      <dgm:spPr/>
      <dgm:t>
        <a:bodyPr/>
        <a:lstStyle/>
        <a:p>
          <a:r>
            <a:rPr lang="en-US" dirty="0"/>
            <a:t>4 blessings: Hazan (providing and sustaining), </a:t>
          </a:r>
          <a:r>
            <a:rPr lang="en-US" dirty="0" err="1"/>
            <a:t>Ha’aretz</a:t>
          </a:r>
          <a:r>
            <a:rPr lang="en-US" dirty="0"/>
            <a:t> (the land), Yerushalayim (mercy), and </a:t>
          </a:r>
          <a:r>
            <a:rPr lang="en-US" dirty="0" err="1"/>
            <a:t>Hatov</a:t>
          </a:r>
          <a:r>
            <a:rPr lang="en-US" dirty="0"/>
            <a:t> </a:t>
          </a:r>
          <a:r>
            <a:rPr lang="en-US" dirty="0" err="1"/>
            <a:t>v’Hameitiv</a:t>
          </a:r>
          <a:r>
            <a:rPr lang="en-US" dirty="0"/>
            <a:t> (goodness and relationships)</a:t>
          </a:r>
        </a:p>
      </dgm:t>
    </dgm:pt>
    <dgm:pt modelId="{10435751-57EF-4702-AC4B-F783D9F0A83F}" type="parTrans" cxnId="{465665F4-4B42-4CBD-BCDE-01439F361611}">
      <dgm:prSet/>
      <dgm:spPr/>
      <dgm:t>
        <a:bodyPr/>
        <a:lstStyle/>
        <a:p>
          <a:endParaRPr lang="en-US"/>
        </a:p>
      </dgm:t>
    </dgm:pt>
    <dgm:pt modelId="{F144D060-D0C1-461E-AD4E-48B62C2D4240}" type="sibTrans" cxnId="{465665F4-4B42-4CBD-BCDE-01439F361611}">
      <dgm:prSet/>
      <dgm:spPr/>
      <dgm:t>
        <a:bodyPr/>
        <a:lstStyle/>
        <a:p>
          <a:endParaRPr lang="en-US"/>
        </a:p>
      </dgm:t>
    </dgm:pt>
    <dgm:pt modelId="{7900619C-F989-415D-8E8C-2483B9AF83B9}">
      <dgm:prSet/>
      <dgm:spPr/>
      <dgm:t>
        <a:bodyPr/>
        <a:lstStyle/>
        <a:p>
          <a:r>
            <a:rPr lang="en-US"/>
            <a:t>Why?</a:t>
          </a:r>
        </a:p>
      </dgm:t>
    </dgm:pt>
    <dgm:pt modelId="{5A5F9D14-4A6E-420D-A5B5-BAFAD90F5CC6}" type="parTrans" cxnId="{108D7906-4884-4EB4-AD0A-F21FDA279EBB}">
      <dgm:prSet/>
      <dgm:spPr/>
      <dgm:t>
        <a:bodyPr/>
        <a:lstStyle/>
        <a:p>
          <a:endParaRPr lang="en-US"/>
        </a:p>
      </dgm:t>
    </dgm:pt>
    <dgm:pt modelId="{EADCF8B0-F626-453D-92CD-E04B0BD6B7FB}" type="sibTrans" cxnId="{108D7906-4884-4EB4-AD0A-F21FDA279EBB}">
      <dgm:prSet/>
      <dgm:spPr/>
      <dgm:t>
        <a:bodyPr/>
        <a:lstStyle/>
        <a:p>
          <a:endParaRPr lang="en-US"/>
        </a:p>
      </dgm:t>
    </dgm:pt>
    <dgm:pt modelId="{7FE37BCD-A339-4716-AC57-1F2A526E18C7}">
      <dgm:prSet/>
      <dgm:spPr/>
      <dgm:t>
        <a:bodyPr/>
        <a:lstStyle/>
        <a:p>
          <a:r>
            <a:rPr lang="en-US"/>
            <a:t>Brings awareness, meaningfulness, gratitude and intention</a:t>
          </a:r>
        </a:p>
      </dgm:t>
    </dgm:pt>
    <dgm:pt modelId="{6DF785E4-B856-4722-9E1E-7CC0AE8741ED}" type="parTrans" cxnId="{D7E9CD0B-2439-4558-ABB3-FF89B2F5FA9E}">
      <dgm:prSet/>
      <dgm:spPr/>
      <dgm:t>
        <a:bodyPr/>
        <a:lstStyle/>
        <a:p>
          <a:endParaRPr lang="en-US"/>
        </a:p>
      </dgm:t>
    </dgm:pt>
    <dgm:pt modelId="{A2FBEF4F-CB6E-4753-BF7A-507C674828E2}" type="sibTrans" cxnId="{D7E9CD0B-2439-4558-ABB3-FF89B2F5FA9E}">
      <dgm:prSet/>
      <dgm:spPr/>
      <dgm:t>
        <a:bodyPr/>
        <a:lstStyle/>
        <a:p>
          <a:endParaRPr lang="en-US"/>
        </a:p>
      </dgm:t>
    </dgm:pt>
    <dgm:pt modelId="{2866BDD4-2CD8-46E1-AF75-493DF3C41628}">
      <dgm:prSet/>
      <dgm:spPr/>
      <dgm:t>
        <a:bodyPr/>
        <a:lstStyle/>
        <a:p>
          <a:r>
            <a:rPr lang="en-US"/>
            <a:t>Commandment (Devarim 8:10)</a:t>
          </a:r>
        </a:p>
      </dgm:t>
    </dgm:pt>
    <dgm:pt modelId="{CC923DC5-E466-436A-AF3F-0033F081147C}" type="parTrans" cxnId="{FA9598D0-5998-4BDD-9F20-865C86187B11}">
      <dgm:prSet/>
      <dgm:spPr/>
      <dgm:t>
        <a:bodyPr/>
        <a:lstStyle/>
        <a:p>
          <a:endParaRPr lang="en-US"/>
        </a:p>
      </dgm:t>
    </dgm:pt>
    <dgm:pt modelId="{12DC884C-17BC-4C62-92CD-D8BED08F7FCC}" type="sibTrans" cxnId="{FA9598D0-5998-4BDD-9F20-865C86187B11}">
      <dgm:prSet/>
      <dgm:spPr/>
      <dgm:t>
        <a:bodyPr/>
        <a:lstStyle/>
        <a:p>
          <a:endParaRPr lang="en-US"/>
        </a:p>
      </dgm:t>
    </dgm:pt>
    <dgm:pt modelId="{C3B60B2E-4AE5-44F2-9DE0-6788609DCB6E}">
      <dgm:prSet/>
      <dgm:spPr/>
      <dgm:t>
        <a:bodyPr/>
        <a:lstStyle/>
        <a:p>
          <a:r>
            <a:rPr lang="en-US"/>
            <a:t>How?</a:t>
          </a:r>
        </a:p>
      </dgm:t>
    </dgm:pt>
    <dgm:pt modelId="{E5976950-435D-4E16-BFA0-99069BE3C2B5}" type="parTrans" cxnId="{E8EAD981-B08E-4F68-AEF9-716E928DE4A7}">
      <dgm:prSet/>
      <dgm:spPr/>
      <dgm:t>
        <a:bodyPr/>
        <a:lstStyle/>
        <a:p>
          <a:endParaRPr lang="en-US"/>
        </a:p>
      </dgm:t>
    </dgm:pt>
    <dgm:pt modelId="{D0267BDA-E81E-4333-B2FE-4DD34E4AAB3B}" type="sibTrans" cxnId="{E8EAD981-B08E-4F68-AEF9-716E928DE4A7}">
      <dgm:prSet/>
      <dgm:spPr/>
      <dgm:t>
        <a:bodyPr/>
        <a:lstStyle/>
        <a:p>
          <a:endParaRPr lang="en-US"/>
        </a:p>
      </dgm:t>
    </dgm:pt>
    <dgm:pt modelId="{FBBC7795-1B63-488C-8CA9-E4B369E22A50}">
      <dgm:prSet/>
      <dgm:spPr/>
      <dgm:t>
        <a:bodyPr/>
        <a:lstStyle/>
        <a:p>
          <a:r>
            <a:rPr lang="en-US"/>
            <a:t>Combination of communal sections and musical motifs</a:t>
          </a:r>
        </a:p>
      </dgm:t>
    </dgm:pt>
    <dgm:pt modelId="{4535192D-B455-4B48-A5A4-A2BCB0D27924}" type="parTrans" cxnId="{A2924627-71C3-4DC5-903D-2D0699154028}">
      <dgm:prSet/>
      <dgm:spPr/>
      <dgm:t>
        <a:bodyPr/>
        <a:lstStyle/>
        <a:p>
          <a:endParaRPr lang="en-US"/>
        </a:p>
      </dgm:t>
    </dgm:pt>
    <dgm:pt modelId="{98197C1B-F2CD-41B2-87C2-AE3A52BCC70A}" type="sibTrans" cxnId="{A2924627-71C3-4DC5-903D-2D0699154028}">
      <dgm:prSet/>
      <dgm:spPr/>
      <dgm:t>
        <a:bodyPr/>
        <a:lstStyle/>
        <a:p>
          <a:endParaRPr lang="en-US"/>
        </a:p>
      </dgm:t>
    </dgm:pt>
    <dgm:pt modelId="{9F1728B9-1A0B-4553-95BA-A80871C7DBCF}" type="pres">
      <dgm:prSet presAssocID="{5170B3D1-87B5-4BA1-BCC6-0BE8DC637C03}" presName="Name0" presStyleCnt="0">
        <dgm:presLayoutVars>
          <dgm:dir/>
          <dgm:animLvl val="lvl"/>
          <dgm:resizeHandles val="exact"/>
        </dgm:presLayoutVars>
      </dgm:prSet>
      <dgm:spPr/>
    </dgm:pt>
    <dgm:pt modelId="{B5D62F8B-64E2-4B6F-B37A-DBEC64C63C41}" type="pres">
      <dgm:prSet presAssocID="{C3B60B2E-4AE5-44F2-9DE0-6788609DCB6E}" presName="boxAndChildren" presStyleCnt="0"/>
      <dgm:spPr/>
    </dgm:pt>
    <dgm:pt modelId="{01D828C1-8182-4FCF-BE55-1B18B9C7BCF4}" type="pres">
      <dgm:prSet presAssocID="{C3B60B2E-4AE5-44F2-9DE0-6788609DCB6E}" presName="parentTextBox" presStyleLbl="alignNode1" presStyleIdx="0" presStyleCnt="3"/>
      <dgm:spPr/>
    </dgm:pt>
    <dgm:pt modelId="{34FADA4B-D478-4CD1-ADEB-B9229EB7EB12}" type="pres">
      <dgm:prSet presAssocID="{C3B60B2E-4AE5-44F2-9DE0-6788609DCB6E}" presName="descendantBox" presStyleLbl="bgAccFollowNode1" presStyleIdx="0" presStyleCnt="3"/>
      <dgm:spPr/>
    </dgm:pt>
    <dgm:pt modelId="{18A3D4B8-248C-4BAD-8762-730018FCE1E1}" type="pres">
      <dgm:prSet presAssocID="{EADCF8B0-F626-453D-92CD-E04B0BD6B7FB}" presName="sp" presStyleCnt="0"/>
      <dgm:spPr/>
    </dgm:pt>
    <dgm:pt modelId="{1B33C33B-B8F3-498A-B580-980650DFE964}" type="pres">
      <dgm:prSet presAssocID="{7900619C-F989-415D-8E8C-2483B9AF83B9}" presName="arrowAndChildren" presStyleCnt="0"/>
      <dgm:spPr/>
    </dgm:pt>
    <dgm:pt modelId="{9C8C63D8-8377-48BA-A5AF-B1A49DDE703D}" type="pres">
      <dgm:prSet presAssocID="{7900619C-F989-415D-8E8C-2483B9AF83B9}" presName="parentTextArrow" presStyleLbl="node1" presStyleIdx="0" presStyleCnt="0"/>
      <dgm:spPr/>
    </dgm:pt>
    <dgm:pt modelId="{4BBD7536-19F9-4BFA-A238-49C1FF06A3DF}" type="pres">
      <dgm:prSet presAssocID="{7900619C-F989-415D-8E8C-2483B9AF83B9}" presName="arrow" presStyleLbl="alignNode1" presStyleIdx="1" presStyleCnt="3"/>
      <dgm:spPr/>
    </dgm:pt>
    <dgm:pt modelId="{3D37EB12-8F61-4DA3-8BD6-F517CDFC462E}" type="pres">
      <dgm:prSet presAssocID="{7900619C-F989-415D-8E8C-2483B9AF83B9}" presName="descendantArrow" presStyleLbl="bgAccFollowNode1" presStyleIdx="1" presStyleCnt="3"/>
      <dgm:spPr/>
    </dgm:pt>
    <dgm:pt modelId="{10347148-5B3C-45D6-B54D-4706E45712A3}" type="pres">
      <dgm:prSet presAssocID="{8D31D97C-E837-48C9-8265-715964C02D75}" presName="sp" presStyleCnt="0"/>
      <dgm:spPr/>
    </dgm:pt>
    <dgm:pt modelId="{68400475-D42F-4C16-95D1-20BAC2152EE1}" type="pres">
      <dgm:prSet presAssocID="{B5A43F6B-7F1C-420C-8951-49AF877FAC59}" presName="arrowAndChildren" presStyleCnt="0"/>
      <dgm:spPr/>
    </dgm:pt>
    <dgm:pt modelId="{87F8D965-91A3-4157-96B1-A73A9E58CA1F}" type="pres">
      <dgm:prSet presAssocID="{B5A43F6B-7F1C-420C-8951-49AF877FAC59}" presName="parentTextArrow" presStyleLbl="node1" presStyleIdx="0" presStyleCnt="0"/>
      <dgm:spPr/>
    </dgm:pt>
    <dgm:pt modelId="{97951009-F1D7-4F74-A58A-B69B0ED2091B}" type="pres">
      <dgm:prSet presAssocID="{B5A43F6B-7F1C-420C-8951-49AF877FAC59}" presName="arrow" presStyleLbl="alignNode1" presStyleIdx="2" presStyleCnt="3"/>
      <dgm:spPr/>
    </dgm:pt>
    <dgm:pt modelId="{D3E9EF83-D056-4659-9BBD-ED2F55E6CBB8}" type="pres">
      <dgm:prSet presAssocID="{B5A43F6B-7F1C-420C-8951-49AF877FAC59}" presName="descendantArrow" presStyleLbl="bgAccFollowNode1" presStyleIdx="2" presStyleCnt="3"/>
      <dgm:spPr/>
    </dgm:pt>
  </dgm:ptLst>
  <dgm:cxnLst>
    <dgm:cxn modelId="{108D7906-4884-4EB4-AD0A-F21FDA279EBB}" srcId="{5170B3D1-87B5-4BA1-BCC6-0BE8DC637C03}" destId="{7900619C-F989-415D-8E8C-2483B9AF83B9}" srcOrd="1" destOrd="0" parTransId="{5A5F9D14-4A6E-420D-A5B5-BAFAD90F5CC6}" sibTransId="{EADCF8B0-F626-453D-92CD-E04B0BD6B7FB}"/>
    <dgm:cxn modelId="{D7E9CD0B-2439-4558-ABB3-FF89B2F5FA9E}" srcId="{7900619C-F989-415D-8E8C-2483B9AF83B9}" destId="{7FE37BCD-A339-4716-AC57-1F2A526E18C7}" srcOrd="0" destOrd="0" parTransId="{6DF785E4-B856-4722-9E1E-7CC0AE8741ED}" sibTransId="{A2FBEF4F-CB6E-4753-BF7A-507C674828E2}"/>
    <dgm:cxn modelId="{CE7B4C1F-629A-460A-A6EC-85E72ACE4F42}" srcId="{B5A43F6B-7F1C-420C-8951-49AF877FAC59}" destId="{6807D166-83FE-41AF-B869-F8F07B9DBF55}" srcOrd="0" destOrd="0" parTransId="{6A98A9B6-1660-4A1D-B34B-961BD14D112F}" sibTransId="{EE54BD06-7CA5-4F27-ACDC-1C63CB36C980}"/>
    <dgm:cxn modelId="{2B943723-5DBE-44AB-A083-5EF547EC7CAE}" srcId="{B5A43F6B-7F1C-420C-8951-49AF877FAC59}" destId="{7F805CFA-16B1-4739-8615-7F9A3C40F13B}" srcOrd="1" destOrd="0" parTransId="{5E641DE7-0611-406B-A50D-115B25B78749}" sibTransId="{CAF2B40C-8883-4556-A8B4-4042B835117A}"/>
    <dgm:cxn modelId="{A2924627-71C3-4DC5-903D-2D0699154028}" srcId="{C3B60B2E-4AE5-44F2-9DE0-6788609DCB6E}" destId="{FBBC7795-1B63-488C-8CA9-E4B369E22A50}" srcOrd="0" destOrd="0" parTransId="{4535192D-B455-4B48-A5A4-A2BCB0D27924}" sibTransId="{98197C1B-F2CD-41B2-87C2-AE3A52BCC70A}"/>
    <dgm:cxn modelId="{2D70702A-D1DB-436B-8D8C-AB88C4FE380D}" type="presOf" srcId="{7900619C-F989-415D-8E8C-2483B9AF83B9}" destId="{4BBD7536-19F9-4BFA-A238-49C1FF06A3DF}" srcOrd="1" destOrd="0" presId="urn:microsoft.com/office/officeart/2016/7/layout/VerticalDownArrowProcess"/>
    <dgm:cxn modelId="{4A124463-546F-4CE6-B812-9598A4C3445E}" type="presOf" srcId="{7F805CFA-16B1-4739-8615-7F9A3C40F13B}" destId="{D3E9EF83-D056-4659-9BBD-ED2F55E6CBB8}" srcOrd="0" destOrd="1" presId="urn:microsoft.com/office/officeart/2016/7/layout/VerticalDownArrowProcess"/>
    <dgm:cxn modelId="{4626D37C-AC12-42BE-98F9-9185349ACDC4}" type="presOf" srcId="{FBBC7795-1B63-488C-8CA9-E4B369E22A50}" destId="{34FADA4B-D478-4CD1-ADEB-B9229EB7EB12}" srcOrd="0" destOrd="0" presId="urn:microsoft.com/office/officeart/2016/7/layout/VerticalDownArrowProcess"/>
    <dgm:cxn modelId="{E8EAD981-B08E-4F68-AEF9-716E928DE4A7}" srcId="{5170B3D1-87B5-4BA1-BCC6-0BE8DC637C03}" destId="{C3B60B2E-4AE5-44F2-9DE0-6788609DCB6E}" srcOrd="2" destOrd="0" parTransId="{E5976950-435D-4E16-BFA0-99069BE3C2B5}" sibTransId="{D0267BDA-E81E-4333-B2FE-4DD34E4AAB3B}"/>
    <dgm:cxn modelId="{C69A6590-B8C3-46C0-B864-AED42AB0E345}" type="presOf" srcId="{7FE37BCD-A339-4716-AC57-1F2A526E18C7}" destId="{3D37EB12-8F61-4DA3-8BD6-F517CDFC462E}" srcOrd="0" destOrd="0" presId="urn:microsoft.com/office/officeart/2016/7/layout/VerticalDownArrowProcess"/>
    <dgm:cxn modelId="{D7B77FA4-2A9C-4858-BAFB-D6728D6E16E3}" type="presOf" srcId="{B5A43F6B-7F1C-420C-8951-49AF877FAC59}" destId="{87F8D965-91A3-4157-96B1-A73A9E58CA1F}" srcOrd="0" destOrd="0" presId="urn:microsoft.com/office/officeart/2016/7/layout/VerticalDownArrowProcess"/>
    <dgm:cxn modelId="{FAB150AF-234B-4950-9553-89D21B8BCE31}" type="presOf" srcId="{6807D166-83FE-41AF-B869-F8F07B9DBF55}" destId="{D3E9EF83-D056-4659-9BBD-ED2F55E6CBB8}" srcOrd="0" destOrd="0" presId="urn:microsoft.com/office/officeart/2016/7/layout/VerticalDownArrowProcess"/>
    <dgm:cxn modelId="{DF079BB8-B646-4914-8629-6EDD3347E696}" type="presOf" srcId="{C3B60B2E-4AE5-44F2-9DE0-6788609DCB6E}" destId="{01D828C1-8182-4FCF-BE55-1B18B9C7BCF4}" srcOrd="0" destOrd="0" presId="urn:microsoft.com/office/officeart/2016/7/layout/VerticalDownArrowProcess"/>
    <dgm:cxn modelId="{BB501CC1-02AD-48D1-8FA7-563181E3FE1D}" type="presOf" srcId="{2866BDD4-2CD8-46E1-AF75-493DF3C41628}" destId="{3D37EB12-8F61-4DA3-8BD6-F517CDFC462E}" srcOrd="0" destOrd="1" presId="urn:microsoft.com/office/officeart/2016/7/layout/VerticalDownArrowProcess"/>
    <dgm:cxn modelId="{51C166C6-DBB9-44C7-B2A9-49E8F9C29B5D}" type="presOf" srcId="{EAD7372F-B26D-45A8-9BB4-89717FA29504}" destId="{D3E9EF83-D056-4659-9BBD-ED2F55E6CBB8}" srcOrd="0" destOrd="2" presId="urn:microsoft.com/office/officeart/2016/7/layout/VerticalDownArrowProcess"/>
    <dgm:cxn modelId="{FA9598D0-5998-4BDD-9F20-865C86187B11}" srcId="{7900619C-F989-415D-8E8C-2483B9AF83B9}" destId="{2866BDD4-2CD8-46E1-AF75-493DF3C41628}" srcOrd="1" destOrd="0" parTransId="{CC923DC5-E466-436A-AF3F-0033F081147C}" sibTransId="{12DC884C-17BC-4C62-92CD-D8BED08F7FCC}"/>
    <dgm:cxn modelId="{A5CDE5D2-3F15-4E65-80DA-4ABC304B604F}" srcId="{5170B3D1-87B5-4BA1-BCC6-0BE8DC637C03}" destId="{B5A43F6B-7F1C-420C-8951-49AF877FAC59}" srcOrd="0" destOrd="0" parTransId="{32BB4D44-5FCD-4A72-AF21-2394CE654CB4}" sibTransId="{8D31D97C-E837-48C9-8265-715964C02D75}"/>
    <dgm:cxn modelId="{E55387D3-8882-4930-B92F-5996798F3DFB}" type="presOf" srcId="{B5A43F6B-7F1C-420C-8951-49AF877FAC59}" destId="{97951009-F1D7-4F74-A58A-B69B0ED2091B}" srcOrd="1" destOrd="0" presId="urn:microsoft.com/office/officeart/2016/7/layout/VerticalDownArrowProcess"/>
    <dgm:cxn modelId="{E87A74D5-9998-43E3-81F5-C0C2771CFC9C}" type="presOf" srcId="{5170B3D1-87B5-4BA1-BCC6-0BE8DC637C03}" destId="{9F1728B9-1A0B-4553-95BA-A80871C7DBCF}" srcOrd="0" destOrd="0" presId="urn:microsoft.com/office/officeart/2016/7/layout/VerticalDownArrowProcess"/>
    <dgm:cxn modelId="{2C0881ED-B75B-46C7-8A9F-7707613D0E9F}" type="presOf" srcId="{7900619C-F989-415D-8E8C-2483B9AF83B9}" destId="{9C8C63D8-8377-48BA-A5AF-B1A49DDE703D}" srcOrd="0" destOrd="0" presId="urn:microsoft.com/office/officeart/2016/7/layout/VerticalDownArrowProcess"/>
    <dgm:cxn modelId="{465665F4-4B42-4CBD-BCDE-01439F361611}" srcId="{B5A43F6B-7F1C-420C-8951-49AF877FAC59}" destId="{EAD7372F-B26D-45A8-9BB4-89717FA29504}" srcOrd="2" destOrd="0" parTransId="{10435751-57EF-4702-AC4B-F783D9F0A83F}" sibTransId="{F144D060-D0C1-461E-AD4E-48B62C2D4240}"/>
    <dgm:cxn modelId="{E291F4D6-BF5F-4A95-BB84-1A42710B5931}" type="presParOf" srcId="{9F1728B9-1A0B-4553-95BA-A80871C7DBCF}" destId="{B5D62F8B-64E2-4B6F-B37A-DBEC64C63C41}" srcOrd="0" destOrd="0" presId="urn:microsoft.com/office/officeart/2016/7/layout/VerticalDownArrowProcess"/>
    <dgm:cxn modelId="{40025266-48E3-4D8F-8A4A-65215EA41B8F}" type="presParOf" srcId="{B5D62F8B-64E2-4B6F-B37A-DBEC64C63C41}" destId="{01D828C1-8182-4FCF-BE55-1B18B9C7BCF4}" srcOrd="0" destOrd="0" presId="urn:microsoft.com/office/officeart/2016/7/layout/VerticalDownArrowProcess"/>
    <dgm:cxn modelId="{6A85CDFA-7BFC-427F-B724-2E8D1FB036B4}" type="presParOf" srcId="{B5D62F8B-64E2-4B6F-B37A-DBEC64C63C41}" destId="{34FADA4B-D478-4CD1-ADEB-B9229EB7EB12}" srcOrd="1" destOrd="0" presId="urn:microsoft.com/office/officeart/2016/7/layout/VerticalDownArrowProcess"/>
    <dgm:cxn modelId="{16B4ECB4-BCED-4086-8961-E9CF50CC9E28}" type="presParOf" srcId="{9F1728B9-1A0B-4553-95BA-A80871C7DBCF}" destId="{18A3D4B8-248C-4BAD-8762-730018FCE1E1}" srcOrd="1" destOrd="0" presId="urn:microsoft.com/office/officeart/2016/7/layout/VerticalDownArrowProcess"/>
    <dgm:cxn modelId="{462987B8-B861-401C-9C42-DE1C66A57ED9}" type="presParOf" srcId="{9F1728B9-1A0B-4553-95BA-A80871C7DBCF}" destId="{1B33C33B-B8F3-498A-B580-980650DFE964}" srcOrd="2" destOrd="0" presId="urn:microsoft.com/office/officeart/2016/7/layout/VerticalDownArrowProcess"/>
    <dgm:cxn modelId="{C76060A0-2DA5-4574-9486-DDFFB437C6D5}" type="presParOf" srcId="{1B33C33B-B8F3-498A-B580-980650DFE964}" destId="{9C8C63D8-8377-48BA-A5AF-B1A49DDE703D}" srcOrd="0" destOrd="0" presId="urn:microsoft.com/office/officeart/2016/7/layout/VerticalDownArrowProcess"/>
    <dgm:cxn modelId="{D563C2E9-4029-4084-AE87-D5796FF42704}" type="presParOf" srcId="{1B33C33B-B8F3-498A-B580-980650DFE964}" destId="{4BBD7536-19F9-4BFA-A238-49C1FF06A3DF}" srcOrd="1" destOrd="0" presId="urn:microsoft.com/office/officeart/2016/7/layout/VerticalDownArrowProcess"/>
    <dgm:cxn modelId="{70E0069B-60BC-460C-8725-5E4C3156A37D}" type="presParOf" srcId="{1B33C33B-B8F3-498A-B580-980650DFE964}" destId="{3D37EB12-8F61-4DA3-8BD6-F517CDFC462E}" srcOrd="2" destOrd="0" presId="urn:microsoft.com/office/officeart/2016/7/layout/VerticalDownArrowProcess"/>
    <dgm:cxn modelId="{D2B815B2-1C32-4759-AF80-1A4157BE090E}" type="presParOf" srcId="{9F1728B9-1A0B-4553-95BA-A80871C7DBCF}" destId="{10347148-5B3C-45D6-B54D-4706E45712A3}" srcOrd="3" destOrd="0" presId="urn:microsoft.com/office/officeart/2016/7/layout/VerticalDownArrowProcess"/>
    <dgm:cxn modelId="{94BCE527-08D2-4881-9C56-BD5F16CAAD49}" type="presParOf" srcId="{9F1728B9-1A0B-4553-95BA-A80871C7DBCF}" destId="{68400475-D42F-4C16-95D1-20BAC2152EE1}" srcOrd="4" destOrd="0" presId="urn:microsoft.com/office/officeart/2016/7/layout/VerticalDownArrowProcess"/>
    <dgm:cxn modelId="{E823FFE2-0D2A-4B67-9D85-A23A3098895D}" type="presParOf" srcId="{68400475-D42F-4C16-95D1-20BAC2152EE1}" destId="{87F8D965-91A3-4157-96B1-A73A9E58CA1F}" srcOrd="0" destOrd="0" presId="urn:microsoft.com/office/officeart/2016/7/layout/VerticalDownArrowProcess"/>
    <dgm:cxn modelId="{D3D2BE37-A1B0-4E0B-94CA-7131463ECE7A}" type="presParOf" srcId="{68400475-D42F-4C16-95D1-20BAC2152EE1}" destId="{97951009-F1D7-4F74-A58A-B69B0ED2091B}" srcOrd="1" destOrd="0" presId="urn:microsoft.com/office/officeart/2016/7/layout/VerticalDownArrowProcess"/>
    <dgm:cxn modelId="{A4339433-8248-4DAF-A217-0A3D5B6C1F84}" type="presParOf" srcId="{68400475-D42F-4C16-95D1-20BAC2152EE1}" destId="{D3E9EF83-D056-4659-9BBD-ED2F55E6CBB8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828C1-8182-4FCF-BE55-1B18B9C7BCF4}">
      <dsp:nvSpPr>
        <dsp:cNvPr id="0" name=""/>
        <dsp:cNvSpPr/>
      </dsp:nvSpPr>
      <dsp:spPr>
        <a:xfrm>
          <a:off x="0" y="3795251"/>
          <a:ext cx="1823402" cy="12456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680" tIns="256032" rIns="129680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How?</a:t>
          </a:r>
        </a:p>
      </dsp:txBody>
      <dsp:txXfrm>
        <a:off x="0" y="3795251"/>
        <a:ext cx="1823402" cy="1245686"/>
      </dsp:txXfrm>
    </dsp:sp>
    <dsp:sp modelId="{34FADA4B-D478-4CD1-ADEB-B9229EB7EB12}">
      <dsp:nvSpPr>
        <dsp:cNvPr id="0" name=""/>
        <dsp:cNvSpPr/>
      </dsp:nvSpPr>
      <dsp:spPr>
        <a:xfrm>
          <a:off x="1823402" y="3795251"/>
          <a:ext cx="5470207" cy="12456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62" tIns="165100" rIns="110962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Combination of communal sections and musical motifs</a:t>
          </a:r>
        </a:p>
      </dsp:txBody>
      <dsp:txXfrm>
        <a:off x="1823402" y="3795251"/>
        <a:ext cx="5470207" cy="1245686"/>
      </dsp:txXfrm>
    </dsp:sp>
    <dsp:sp modelId="{4BBD7536-19F9-4BFA-A238-49C1FF06A3DF}">
      <dsp:nvSpPr>
        <dsp:cNvPr id="0" name=""/>
        <dsp:cNvSpPr/>
      </dsp:nvSpPr>
      <dsp:spPr>
        <a:xfrm rot="10800000">
          <a:off x="0" y="1898071"/>
          <a:ext cx="1823402" cy="191586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680" tIns="256032" rIns="129680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Why?</a:t>
          </a:r>
        </a:p>
      </dsp:txBody>
      <dsp:txXfrm rot="-10800000">
        <a:off x="0" y="1898071"/>
        <a:ext cx="1823402" cy="1245312"/>
      </dsp:txXfrm>
    </dsp:sp>
    <dsp:sp modelId="{3D37EB12-8F61-4DA3-8BD6-F517CDFC462E}">
      <dsp:nvSpPr>
        <dsp:cNvPr id="0" name=""/>
        <dsp:cNvSpPr/>
      </dsp:nvSpPr>
      <dsp:spPr>
        <a:xfrm>
          <a:off x="1823402" y="1898071"/>
          <a:ext cx="5470207" cy="124531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62" tIns="165100" rIns="110962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Brings awareness, meaningfulness, gratitude and intention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Commandment (Devarim 8:10)</a:t>
          </a:r>
        </a:p>
      </dsp:txBody>
      <dsp:txXfrm>
        <a:off x="1823402" y="1898071"/>
        <a:ext cx="5470207" cy="1245312"/>
      </dsp:txXfrm>
    </dsp:sp>
    <dsp:sp modelId="{97951009-F1D7-4F74-A58A-B69B0ED2091B}">
      <dsp:nvSpPr>
        <dsp:cNvPr id="0" name=""/>
        <dsp:cNvSpPr/>
      </dsp:nvSpPr>
      <dsp:spPr>
        <a:xfrm rot="10800000">
          <a:off x="0" y="891"/>
          <a:ext cx="1823402" cy="191586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680" tIns="256032" rIns="129680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What?</a:t>
          </a:r>
        </a:p>
      </dsp:txBody>
      <dsp:txXfrm rot="-10800000">
        <a:off x="0" y="891"/>
        <a:ext cx="1823402" cy="1245312"/>
      </dsp:txXfrm>
    </dsp:sp>
    <dsp:sp modelId="{D3E9EF83-D056-4659-9BBD-ED2F55E6CBB8}">
      <dsp:nvSpPr>
        <dsp:cNvPr id="0" name=""/>
        <dsp:cNvSpPr/>
      </dsp:nvSpPr>
      <dsp:spPr>
        <a:xfrm>
          <a:off x="1823402" y="891"/>
          <a:ext cx="5470207" cy="124531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62" tIns="165100" rIns="110962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Blessing after eating a meal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Benching (Yiddish)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4 blessings: Hazan (providing and sustaining), </a:t>
          </a:r>
          <a:r>
            <a:rPr lang="en-US" sz="1300" kern="1200" dirty="0" err="1"/>
            <a:t>Ha’aretz</a:t>
          </a:r>
          <a:r>
            <a:rPr lang="en-US" sz="1300" kern="1200" dirty="0"/>
            <a:t> (the land), Yerushalayim (mercy), and </a:t>
          </a:r>
          <a:r>
            <a:rPr lang="en-US" sz="1300" kern="1200" dirty="0" err="1"/>
            <a:t>Hatov</a:t>
          </a:r>
          <a:r>
            <a:rPr lang="en-US" sz="1300" kern="1200" dirty="0"/>
            <a:t> </a:t>
          </a:r>
          <a:r>
            <a:rPr lang="en-US" sz="1300" kern="1200" dirty="0" err="1"/>
            <a:t>v’Hameitiv</a:t>
          </a:r>
          <a:r>
            <a:rPr lang="en-US" sz="1300" kern="1200" dirty="0"/>
            <a:t> (goodness and relationships)</a:t>
          </a:r>
        </a:p>
      </dsp:txBody>
      <dsp:txXfrm>
        <a:off x="1823402" y="891"/>
        <a:ext cx="5470207" cy="1245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42:42.961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0 178,'1'-1,"-1"0,0 1,0-1,1 0,-1 0,1 1,-1-1,1 0,-1 0,1 1,-1-1,1 1,-1-1,1 0,0 1,0-1,-1 1,1 0,0-1,0 1,-1 0,1-1,0 1,0 0,0 0,27-8,-19 6,288-90,-248 77,0 2,1 2,1 2,-1 2,1 3,18 2,605 4,-625 0,-1 3,0 2,27 8,-21-4,0-2,33 0,-16-2,-1 3,64 17,-63-12,1-2,52 1,102-10,-101-5,60 11,68 21,-74-8,1-7,18-8,-149-8,42-1,1 4,1 5,-40-2,127 17,158-3,-179-22,141 3,-112 16,-105-8,2-1,227 16,371-23,-331-3,-239-2,18-7,96-4,-135 14,35 0,23-8,-70 3,-24 2,1-3,18-5,-35 4,0 3,1 1,8 1,124 4,-77 1,-27-3,-28-1,1 2,-1 3,0 0,14 6,-11-2,0-1,0-2,1-2,8-2,-31 1,1 1,-1 1,0 2,0 0,19 7,47 11,-52-18,0-2,-1-2,33-3,-20 1,-21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10.829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0,'685'0,"-592"4,-1 4,13 6,119 11,519-16,-476-11,-127 8,1 6,16 9,46 5,22-1,85 9,104-9,-137-25,254 9,190 7,-261-14,-182 13,51 0,106-22,-327-2,-1-4,0-4,0-6,15-2,-58 12,-1-1,25-12,66-23,-134 43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9:24.786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1 148,'69'-3,"27"-6,17-1,346-27,-161 11,91-4,-219 18,189-8,1064 20,-649 2,-233-2,-476 2,54 11,-52-5,46 0,-57-8,-1-1,0 3,39 7,3 3,10-5,34 4,-96-6,200 26,-166-23,1-3,0-4,3-3,13 1,224-15,32 0,641 18,-583-3,-395 2,1 0,-1 1,1 1,-1 1,0 0,0 0,0 2,2 1,0 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5:01.209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89,'95'-4,"0"-4,26-9,-14 2,56 1,340 12,-242 4,504-2,-711-2,1-3,0-2,10-2,11 3,196 5,-159 2,-66 1,0 2,15 5,-13-2,45 1,-52-5,-1 1,8 4,-7-1,0-2,3-2,22-4,-44 0,1 1,-1 1,0 1,1 0,14 5,8 4,-25-7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5:30.868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59,'7'1,"1"0,-1 0,0 1,0 0,0 0,4 2,26 7,17-5,0-2,0-3,36-4,7 1,739 2,-794-2,0-2,18-4,35-5,-49 8,13-6,-23 4,-1 2,29 0,253 4,-138 3,-149-4,-1-1,1-1,1-2,2 0,0 2,14 0,245 4,-265 2,-1 1,1 1,-1 2,0 0,1 2,5 1,0-2,0 0,4-2,85 0,58-7,-40 0,-81 2,-21-2,1 2,0 2,-1 2,18 4,-13 0,0-2,0-1,13-3,130-3,-67-1,-20 0,-19 1,48 5,-2 21,-72-23,24-2,-22-1,15 3,15 12,-58-8,1-2,12 0,226-4,-125-2,10 6,-36 10,-60-7,22 0,407-4,-251-5,635 2,-830 2,0 1,22 6,-17-2,41 1,-74-8,96 2,37-6,-50-9,-61 7,2 1,14 1,122 6,-64-1,16-4,-76-2,1-3,28-9,-35 8,0 1,0 2,34-1,395 7,-204 1,-225-3,1-1,19-6,-16 2,42 0,168 6,-112 2,-121 1,0 0,-1 1,1 1,5 2,13 3,3 0,-8-1,1-1,-1-2,22-1,-29-3,-11 0,0 0,0-1,0-1,0-1,0 0,1-2,2-2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0:57.362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60,'0'-1,"0"0,0 0,1 0,-1 0,1 0,-1 0,1 0,-1 1,1-1,0 0,-1 0,1 0,0 1,0-1,-1 0,1 1,0-1,0 0,0 1,0-1,0 1,0 0,0-1,0 1,0 0,0 0,1-1,32-5,-31 6,78-6,0 5,15 3,15 0,18-1,156-3,-132-12,-69 5,17 3,627 4,-346 4,6731-2,-7088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1:04.234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90,'1019'0,"-974"-2,1-2,15-5,-9 1,25 2,403 3,-249 5,3997-2,-4204-1,0-2,0 0,14-5,-11 3,1 0,14 1,348 1,-200 5,2670-2,-2810-2,-1-2,10-4,-9 1,1 2,3 2,696 4,-724-1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1:08.74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91,'0'-1,"1"0,-1-1,1 1,0 0,-1 0,1-1,0 1,0 0,0 0,0 0,0 0,0 0,0 0,0 0,0 1,0-1,0 0,0 0,1 1,0-1,31-13,-29 12,18-5,0 1,14-2,18-4,-18 4,-1 3,1 1,0 1,0 2,0 2,1 1,36 0,1107-2,-1171 0,-1 0,1 1,0 0,7 2,3 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1:15.244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1 235,'27'0,"1"-1,0-1,0-1,4-3,12-2,1 2,0 1,6 3,138 3,-72 1,2386-2,-2256-14,-40 1,-78 11,-20 1,0-4,4-6,3 0,0 6,69 7,-46 0,436-2,-520-2,1-3,-1-3,0-2,34-11,-23 7,1 3,0 2,26 3,202 3,-197 4,-5-5,-1-3,35-11,-8 2,2 5,170 8,-242 4,-21 1,1 1,-1 1,5 3,-3-2,0 0,23 0,171-5,-98-1,-115 1,-1 1,1 0,-1 0,0 1,1 0,-1 1,0 0,0 0,-1 1,7 4,-2 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1:22.326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0 206,'1'-2,"-1"1,1-1,-1 1,1-1,0 1,-1-1,1 1,0-1,0 1,0 0,0-1,1 1,-1 0,0 0,0 0,1 0,-1 0,1 0,-1 0,2 0,32-15,-24 12,0 1,0 1,1 0,-1 0,1 1,-1 0,1 1,0 1,16 2,1 1,17 5,12-1,1-2,0-3,1-2,18-4,21 1,1517 1,-829 2,-757-2,0-2,0-1,0-1,-1-2,1 0,11-7,3 1,0 2,1 2,0 1,1 3,0 2,23 2,44 3,137-1,-207-6,-1-1,0-2,2-2,-1 0,1 2,41-3,275 9,-176 4,14-4,69-14,-187 8,1 4,0 3,0 3,43 9,7 2,1-6,78-8,-86 0,-77 4,-1 1,0 3,29 8,-16-3,49 3,10 0,-59-7,52 0,426-7,-241-3,-115-5,70-16,-77 6,106 4,836 16,-704-4,-351 4,54 9,29 3,52-13,-169 2,-7 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1:50.996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0 205,'461'0,"-421"3,0 1,0 2,-1 2,0 2,20 8,43 10,-62-21,1-2,-1-2,1-2,0-1,10-3,35 1,509 2,-543-2,-1-2,1-2,-1-3,0-1,0-3,24-11,-54 17,1 2,0 1,0 1,0 0,6 1,113 4,-55 0,1218-2,-1171-5,99-19,-80 6,25 6,-51 5,-1-6,0-6,88-26,-131 26,1 2,0 5,77-2,183 14,-137 2,-185-1,0 1,0 1,0 1,5 3,13 2,103 21,-87-18,-27-5,1-2,6 0,17 3,-33-1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1:55.211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0 149,'22'-9,"1"2,0 0,0 2,1 0,-1 1,10 1,4-1,500-44,-92 12,-293 23,25 6,154 7,-122 2,1646-2,-1841 1,0 0,0 1,0 1,0 0,-1 1,1 0,-1 1,0 1,0 0,-1 0,1 2,0 1,2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16.083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1 179,'41'-12,"0"2,1 2,19-1,12-2,125-14,-108 16,0-5,40-12,-55 8,0 4,0 4,1 2,0 4,22 3,108 2,167 2,-100 16,-178-11,85 9,0 8,40 17,-153-29,0-4,0-2,10-2,202-6,34 3,-152 11,39 2,212-13,-216-3,-155 3,0 2,0 1,21 8,55 7,47-8,14-7,-11-1,-57 1,193 10,-197-5,90 22,-132-23,1-2,1-3,-1-3,3-3,-49 2,4-2,0-1,0-1,-1-1,1-1,-1 0,0-2,2-2,1 0,0 1,1 1,0 1,25-2,32 4,0 4,0 3,35 1,-93-3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2:13.437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2,'956'0,"-902"2,0 3,4 3,7 0,10-2,430-3,-261-5,2803 2,-2984-3,55-10,-46 5,20 1,425 6,-246 3,2094-2,-2358 0,-5-1,1 1,0 0,0 0,0 1,-1-1,1 0,0 1,0 0,-1-1,1 1,2 1,1 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2:22.041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0,'1081'0,"-1020"3,42 7,24 3,496-9,-341-6,-183 1,116 3,-175 2,21 5,35 4,390-8,-270-7,2537 2,-2724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2:30.281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1 325,'3'-3,"0"1,1 0,-1 0,1 0,-1 0,1 0,0 1,0 0,-1 0,1 0,0 0,1 0,53-3,-39 3,235-2,-112 3,70-11,154-10,3 22,-135 1,1219-2,-1390-3,55-9,-48 3,26 2,18 7,-49 2,0-4,49-8,-29 0,80 0,86 11,-97 1,569-2,-628-4,34-7,-30 1,23 4,-60 6,20 0,-1-3,5-5,18-3,1 5,21 5,-11-4,22-6,-67 5,72-10,-48 5,88 1,592 11,-730-2,0-2,0-2,21-6,127-36,-160 39,1 2,-1 1,1 2,3 1,134 3,-76 1,942-1,-1012 0,0 1,-1 2,16 4,-11-3,0 0,8-1,287-2,-166-4,-127 2,0 1,-1 2,1 1,26 7,-12-4,9 3,-35-3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2:34.27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2,'195'-1,"216"3,-235 11,36 2,867-14,-515-3,1997 2,-2536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2:39.534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1 119,'1162'0,"-775"-15,-8-1,-35 3,-41 0,7 13,86-2,-167-12,16 0,86 14,44-1,-149-13,27-1,706 13,-494 4,1236-2,-1416 15,6 1,1522-17,-1804 1,-1 0,1 0,-1 2,1-1,0 1,10 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2:44.629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1 237,'11'-1,"0"0,0 0,-1-1,6-2,27-5,65-1,42 5,57-5,223-10,2 21,-157 1,1907-2,-1824-14,-11-1,-122 16,392-12,-192-12,-132 8,128-14,-334 22,82-19,-87 11,1 4,83-1,170 13,-132 2,-99 1,1 4,4 6,-37-1,-41-6,0-2,8 0,402-1,-239-6,159 2,-359 0,1-1,0 1,0 0,0 0,0 0,0 0,0 1,-1 0,1 0,0 0,0 0,0 0,-1 1,1 0,-1 0,1 0,1 1,6 10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19.395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60,'189'0,"557"-12,-412 0,103-7,289 2,-660 20,50 9,38 3,96-16,44 3,-267 1,0 1,10 3,-12-1,1-2,13 0,117-2,-124-3,-7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22.36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1 120,'196'-10,"-78"2,335-2,-27 2,26-35,-203 15,-32 15,130 13,-151 3,363-3,-541 1,0 1,-1 0,1 2,5 1,-2 0,0 0,18 0,-11-4,-4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25.36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59,'330'2,"359"-4,-328-24,-256 14,-13 1,27 2,344 8,-226 3,-228-3,-1 2,1-1,0 1,-1 1,2 0,9 4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28.28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0,'23'1,"-1"1,1 1,1 1,35 4,227 6,-147-10,105 17,-173-10,315 39,-300-40,20 9,-3-1,-13-9,0-4,0-3,8-5,37 1,-78 2,-32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21.932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60,'420'-19,"-154"3,1656-9,-1233 53,-198-6,927-11,-944-12,-279 6,10 9,191 30,-191-20,-72-9,86 10,162-4,2511-24,-2866 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14.245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60,'149'1,"171"-3,-215-6,43-13,-55 8,0 3,13 3,511 8,-257 0,-260 4,0 4,89 21,-73-10,98 3,348-20,-288-5,2468 2,-2719-1,0-2,0 0,16-5,-11 2,-1 2,8 0,-4 0,28-6,23-3,-57 10,-1-2,10-2,-12 1,1 2,-1 0,4 1,-19 3,3-1,-1 1,1 0,0 0,9 2,-16-1,0-1,-1 1,1 0,-1 0,0 0,1 0,-1 0,0 1,1-1,-1 0,0 1,0 0,0 0,0-1,-1 1,1 0,0 1,-1-1,1 0,0 2,5 14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17.177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1,'20'0,"65"-1,-1 4,73 13,-76-7,0-4,0-3,25-5,17 1,-95 2,-3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25.760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32,'1663'0,"-1635"2,0 0,-1 2,8 3,-3-1,0-1,5-2,349 0,-199-5,362 2,-515-2,0-1,30-7,-24 3,32 0,337 4,-210 5,-175-3,1-1,-1-2,14-4,-9 3,0 0,6 1,299 2,-171 4,566-3,-704 3,-1 0,1 2,12 3,-8-1,1-1,4-1,301-2,-173-4,-134 2,0 1,0 1,0 1,6 3,6 2,1-2,1-2,10-1,127-4,-66-1,1540 2,-1641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29.886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0,'1082'0,"-1057"0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36.964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0 266,'21'-1,"-1"-1,0-1,18-5,37-5,24-2,-56 8,42-2,335 7,-211 4,568-2,-693-4,-1-4,46-11,-43 6,2 3,20 3,-10 2,19-7,-21 2,107-18,-115 14,0 3,55 3,974 9,-1089-2,1-2,-1-1,2-1,3-1,-1 1,5 2,19-2,20-5,-22 2,30 1,443 5,-266 3,827-1,-1020 4,1 2,57 14,-55-7,1-4,36-1,-33-9,-38 0,-1 1,1 2,-1 2,8 2,35 11,0-3,0-4,62-1,531-11,-665 2,0 0,0 0,0 0,-1 1,1 0,0 1,-1-1,1 1,-1 1,0-1,0 1,1 0,0 1,7 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42.301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90,'1'-1,"-1"0,0 0,0 0,1 0,-1 0,1 0,-1 0,1 0,-1 1,1-1,0 0,-1 0,1 0,0 1,0-1,0 0,-1 1,1-1,0 1,0-1,0 1,0-1,0 1,0 0,0-1,0 1,1 0,32-6,-31 6,233-32,-145 19,-40 5,-1 2,17 1,259 6,-306 0,1 1,-1 1,16 5,-10-3,0 0,2-2,145 4,27-9,-41 0,-92 5,54 9,-7 0,71-5,29-9,-41 0,1477 2,-1562-4,38-7,51-3,64 14,49-2,-135-11,24-2,396 12,-298 5,-219-2,-32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48.043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60,'74'1,"-3"0,17-3,5-12,-61 8,1 2,16 0,454 2,-241 4,-190-3,-6 0,24 4,-3 10,-55-7,1-2,6 0,441-2,-244-4,921 2,-1099-3,0-2,-1-3,13-5,-10 1,1 3,51 0,472 9,-256 1,-278-1,15-1,0 4,51 7,-33 1,83-1,86-11,-93-1,-63 1,112 3,-102 11,-62-6,28 0,305-5,-193-4,-141 5,-1 1,1 2,23 8,-62-13,0 0,-1 0,1 0,-1 0,1 0,-1 0,0 1,1 0,-1 0,0 0,0 0,1 2,8 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6:53.704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91,'7'0,"1"-1,-1-1,0 1,0-1,5-2,20-4,132-23,-26 8,-93 15,1 3,40-1,95 7,-66 1,548-2,-617 3,-1 1,0 2,41 12,-13-3,-5-6,0-4,1-2,48-5,-29 1,804-1,-799 6,23 6,46 3,509-8,-379-7,492 2,-732 2,0 3,4 3,-2-1,50 0,5-6,61 0,11 8,236 11,2-20,-162-2,670 2,-909-1,-1-1,1-1,-1 0,7-3,-4 1,1 1,19-1,160 3,-110 3,-64-1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46.990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29,'83'-3,"38"-8,-39 2,45 3,573 7,-672 1,0 1,0 1,11 3,17 4,10 0,-19-2,0-3,33 0,-62-5,25-1,0 3,29 5,65 10,18-4,-18-2,-53 0,5 4,-27-3,1-4,35 1,-46-6,30 7,-35-4,1-2,0-2,-17-2,-1-2,1-1,-1-1,18-4,-5-2,1 3,0 2,11 1,134 4,-67 1,-71-1,-26 0,1 0,0-2,-1-1,1-1,16-5,-20 2,-2 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51.13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1,'819'0,"-801"2,0 0,0 2,0 0,0 1,-1 0,0 2,0 0,4 3,32 12,-28-11,0-2,1-1,0-1,0-2,1 0,-1-2,15 0,253-5,-276 1,0-1,-1 0,1-2,5-1,-2 0,-1 0,20 0,-11 3,0 1,0 1,0 2,0 1,-1 1,2 1,-5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24.353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0,'5172'0,"-5157"1,1 1,-1 0,0 1,1 1,6 2,-3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54.960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1,'1288'0,"-1261"1,0 2,0 1,20 6,-1-1,3 1,-13-2,1-2,-1-2,11 0,303-5,-342 0,1 2,-1-1,1 1,-1 1,2 0,9 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58.68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0 120,'12'-5,"1"0,-1 1,1 0,0 1,0 0,0 1,3 1,29-2,20 2,-36 1,73 2,-34 0,47-6,-93 1,-1-1,1-1,-1-2,12-4,-4 1,26-5,3 3,0 3,0 2,55 2,832 6,-898 2,1 2,-1 2,46 13,17 3,-99-22,0 2,0-1,0 2,-1-1,1 1,7 4,0 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9:02.69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88,'22'-1,"0"-1,17-4,19-2,60-3,560-42,29 46,-407 9,-157-3,167 3,-162 12,-66-6,12-2,56-8,-56 0,39 6,-31 10,-61-7,0-2,7-1,196-4,-110-1,-109 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9:05.92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0 120,'29'0,"144"-1,31-10,98-3,-141 8,-93 0,-1-3,13-6,35-5,-85 16,74-11,2 4,18 4,856 7,-414 2,33-2,-574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8:31.224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1 149,'4'-3,"1"0,-1 1,1 0,-1-1,1 2,0-1,0 0,0 1,0 0,0 0,0 1,1-1,-1 1,0 0,10-1,519-54,-337 43,142 12,-139 2,-135-1,11 0,0-3,50-9,-38 0,80 1,89 11,-103 0,173 1,510-4,-496-12,35-1,364 14,-387 2,-312 1,0 3,-1 1,0 2,0 2,5 3,3 1,0-3,0-2,12 0,29-5,25-5,-43 0,-1 2,40 8,12 3,1-5,42-7,-158-1,0 1,0 0,-1 1,1-1,0 1,-1 1,1-1,-1 1,1 0,-1 1,0-1,0 1,5 3,2 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8:36.026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2,'135'-1,"147"3,-255 1,0 1,6 2,-7-1,0 0,14-1,22 1,35 10,-41-7,11 4,-30-4,1-3,17 0,-3-4,-32-2,0 2,1 0,-1 1,0 1,8 2,-4 1,1-2,0-1,0-1,4 0,26 1,-31 1,-5 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8:43.214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35,'3'0,"-1"-1,0 1,0-1,1 0,-1 0,0 0,0 0,0 0,2-2,13-5,10 2,0 2,0 1,0 1,0 1,0 1,9 2,19-1,782 1,-475-3,-258 5,26 8,79 3,476-14,-327-3,4198 2,-4530 1,0 2,0 1,7 2,-2 0,0-2,1 0,102-2,-76-3,0 3,42 7,32 5,-58-8,-19 6,-18-2,-16-7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8:55.027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61,'97'-3,"0"-4,78-17,-77 11,1 4,9 4,201 6,-115 1,1674-2,-1603 14,-45 0,524-12,-384-4,-236 3,144-3,-18-22,348 19,-332 7,1887-2,-2128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9:00.690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60,'68'-1,"0"-2,8-5,8-3,42-7,1 6,21 5,1083 9,-1206-2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9:05.648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61,'4'-3,"0"0,0 1,0 0,1 0,-1 0,1 0,-1 1,1-1,0 1,-1 1,1-1,4 0,9-1,12-5,17-2,0 1,33-1,466 5,-291 7,5143-3,-5374 1,0 1,0 2,9 2,37 6,-45-10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32.816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60,'733'0,"-671"-2,55-11,-50 5,32 1,-94 7,264-12,7-3,66 12,-283 4,10 2,41 8,30 2,486-8,-345-8,800 3,-860 9,33 12,170 9,187-30,-268-2,-266 6,-1 4,-1 2,47 14,26 4,-77-18,1-4,15-2,145-7,-89 1,1475 0,-862 3,-745-1,-1 1,0 0,0 0,1 1,-1 0,0 1,-1 0,1 1,0 0,5 3,0 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9:08.941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93,'31'-2,"1"-1,-1-2,-1-1,18-6,-7 2,0 1,4 2,86-1,125 8,-98 3,-88-4,0-3,48-9,-32 4,-1 4,1 4,13 3,23 0,-97-2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9:16.086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60,'5'-3,"-1"1,1-1,0 1,0 0,-1 0,2 0,-1 1,0 0,0 0,0 0,0 1,1-1,0 1,5-1,106-6,67 4,-58 3,35-8,231-12,3 21,-149 0,2200-1,-2337 5,19 6,92 4,649-14,-415-3,-346 1,4-1,6 6,-94-1,-1 0,9 4,-10-2,1-1,13 1,-26-5,-1 1,1 0,-1 1,3 1,6 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9:21.079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91,'11'-1,"0"0,0-1,-1 0,1 0,2-2,34-7,40 3,-1 5,60 5,-26 0,-36 0,-11-1,36-4,-88 0,0-1,8-3,-10 3,0 0,1 1,-1 1,75 0,-59 3,1-3,0 0,22-6,-7 0,1 1,43 1,106 7,-72 1,-42-2,-62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9:26.317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0,'4438'0,"-4153"15,-53-1,-56-13,-36 0,59 10,169 9,-1-21,-135 0,1566 1,-1773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7:10.244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0 119,'67'0,"-1"-3,0-3,-1-3,32-10,-51 10,0 2,0 2,21 1,142 6,-75 0,-60-2,-1-3,1-4,48-11,-42 5,1 3,61 1,166 9,-125 2,-83-2,119 1,-167 4,-1 3,29 8,-32-6,1-1,41 0,-37-7,-24-2,0 1,0 1,20 6,11 1,1-3,0-2,-1-2,21-5,3 2,-59 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7:14.15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32,'117'1,"133"-3,-108-12,12 0,344 11,-259 5,669-2,-883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7:19.83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0 150,'6'-6,"1"1,-1 0,1 1,-1 0,1 0,0 0,1 1,-1 0,1 0,-1 1,4-1,16-3,1 2,18-1,9-1,244-34,-212 29,171-17,133 24,-213 6,-56-2,140 1,-172 3,79 15,-55-2,0-5,78-3,1172-11,-1294 5,48 9,-50-4,53-2,1578-7,-1692 1,0 0,-1 0,1 1,-1-1,1 1,-1 1,0 0,1-1,-1 2,0-1,0 1,0 0,3 3,5 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7:24.35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60,'1647'0,"-1507"-5,9-7,-45 3,19-1,215-12,663 20,-499 4,1733-2,-2180 3,0 1,6 4,-4 0,56 0,783-9,-887 1,0 0,1 1,-1 0,7 2,2 3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7:29.90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0,'1460'0,"-1340"5,6 5,83 4,537-11,-381-5,-158 0,231 5,-310 6,27 10,-36-3,63-3,254-12,-206-2,-172 3,-2 3,3 3,3 0,36-1,322-6,-195-2,-216 1,0 0,0 1,0 0,8 2,1 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7:33.887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55,'5382'0,"-5331"-2,0-2,6-4,-4 1,51-1,-91 7,1 0,0 0,-1-2,1 0,-1 0,0-2,3 0,-8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36.398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1 120,'33'-8,"0"1,1 2,0 1,0 1,28 3,12-3,94-9,114-4,-180 15,49 0,0-7,32-10,-45 1,1 6,83 6,-39 11,2 8,-50-3,86 9,8 12,81 16,-215-37,0-5,28-4,-103-2,-10-1,1 1,-1 0,0 0,0 1,8 2,0 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43.263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90,'2212'0,"-2105"-5,0-5,11-5,69-8,104-1,94 11,796 15,-1145 0,-1 1,29 7,-24-3,-1-2,8-2,-19-2,-3-1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3:09.823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0 148,'659'-25,"-570"20,61-9,-55 5,12 3,-3 0,0-5,61-16,-58 8,1 5,29 3,218 11,-163 1,134 14,-59 0,-224-15,65 2,0 5,20 7,214 44,-272-47,-7 0,1-3,39-1,29-9,-32-1,22 7,-86 0,0 2,0 2,11 5,35 7,-11-6,1-4,0-2,0-4,7-3,285-2,-355 1,-1 0,1 1,0 0,-1 0,2 1,8 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3:14.903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63,'77'1,"2"0,9-4,-51-1,0-2,21-7,24-5,-13 8,1 3,24 3,144 5,-84 2,-2-5,94 2,-166 3,-1 4,5 4,0 4,-32-5,0-2,31 0,106-6,-55-1,18 6,189 11,108-17,-201-3,362 2,-592 1,0 1,-1 1,1 0,5 3,-2-1,0-1,18 2,-2-5,-20-1,0 1,-1 1,1 0,12 4,-10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2:45.52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62,'44'-2,"-1"-2,18-5,-16 2,0 3,11 0,294 6,-325-4,-1 0,0-2,14-3,-9 1,0 1,6 1,25 1,-1 3,27 3,-69 0,1 1,-1 1,0 1,0 0,-1 1,0 0,0 1,2 3,-1-1,1 0,0-2,1 0,-1-2,1 0,10 2,21-3,0-2,0-2,29-3,15-1,373 3,-448 1,0 1,0 1,-1 1,1 0,4 1,-1-1,15 1,31-3,-40-2,1 1,0 1,20 5,-7 1,1-2,-1-2,6-1,129-4,-67-1,977 2,-1057-1,0-2,-1-1,1-2,60-7,88 7,25 7,-33 1,-55-2,-90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42:54.55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0,'1572'0,"-1491"4,0 4,0 3,5 5,-45-9,37 2,-1-3,1-4,35-5,-6 2,1-1,152 4,-135 11,-68-5,20-2,465-4,-282-4,688 2,-853 4,33 8,77 3,-63-16,57 2,-161 3,-1 2,15 4,-20-3,-26-6,-1 1,1-1,0 1,-1 0,0 1,1 0,3 2,9 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2:53.196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0,'99'4,"25"7,-23-2,14-3,-34-6,-1 5,67 12,264 43,-339-56,13-2,-26-2,0 2,18 6,20 3,83-1,103-11,-97-1,-96 3,-19 1,0-3,0-4,11-4,153-27,-196 30,1 2,0 2,0 1,22 4,-38 1,-6 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2:56.15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0,'1230'0,"-1146"4,34 6,36 3,473-8,-356-7,-262 2,-1 0,0 1,1 0,-1 0,2 2,8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2:59.951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0 204,'78'-4,"-1"-4,0-3,60-17,75-12,-37 22,0 8,77 9,-167-1,0-5,21-7,52-4,268 6,-190 9,-9-10,56-2,-229 15,-1 3,0 2,0 2,13 6,86 27,-73-17,1-4,18-1,21-5,79-3,123-11,-234 0,-22-1,-1-3,18-5,-45 4,0-2,0-2,-1-1,18-9,-29 10,1 1,-1 1,1 1,0 2,1 0,-1 2,1 1,0 1,3 2,-2-1,-4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3:04.27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0 148,'57'0,"180"-3,-159-2,-1-3,4-4,28-9,-36 6,1 3,55-2,245 14,-171 2,563-2,-724-2,0-2,12-3,48-6,29-3,-77 8,0 3,17 1,744 5,-804-1,-1 1,1 0,-1 0,1 1,-1 1,2 1,7 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06.875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90,'697'0,"-606"-3,22-7,37-2,427 7,-325 7,-115-1,203-4,-203-3,65-14,-39 1,96 5,165 14,-205 1,-105 5,-1 5,78 18,-17-3,-34-6,54 7,166 1,418-27,-354-3,-328 1,3 0,0 4,38 8,-25 1,67-3,114-10,-104-1,1264 2,-1428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22.517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1 120,'48'0,"146"-4,-160 1,0-1,-1-2,1-1,19-8,3-4,2 3,0 2,0 3,1 2,1 3,40 2,-37 3,-10 1,31 3,-67-1,-1 0,0 1,0 1,0 0,-1 1,0 1,4 2,4 3,-1-1,1-1,1-1,14 2,62 17,-48-13,46 8,-8-8,2-4,57-2,-105-6,-1 3,1 1,32 9,-27-4,1-3,31 1,-43-5,36 7,-39-4,0-2,17-1,475-3,-251-3,-257 2,32 1,-1-3,0-2,3-3,16-3,1 3,25 3,140 5,-82 1,710-2,-834-1,1-2,-1-1,1-2,62-7,34 10,-71 3,1-3,28-5,28-4,1 5,0 5,2 5,28-2,2118-1,-2236 2,0 0,-1 2,7 2,49 6,48 3,-66-6,53 0,382-8,-227-3,-234 0,-1-1,30-7,-25 3,-1 2,7 2,433 2,-229 2,-222-1,-3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26.759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2,'1137'0,"-787"14,-54 0,-175-13,217 11,113 9,1-23,-149 0,-162 2,133-18,-213 10,70-9,106 1,642 17,-870-1,-1 1,1-1,0 1,8 2,1 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31.339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60,'915'0,"-820"-4,23-6,64-4,469 12,-327 4,46 12,-34 1,804-14,-544-3,-288 17,18 1,-283-17,0-1,-1-2,1-2,34-9,-24 3,0 3,0 3,3 1,239 5,-135 1,-142-2,0-1,0-1,-1 0,6-3,-2 1,0 1,19-1,74 3,-89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36.293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1,'1853'0,"-1656"6,59 15,-68 4,57 5,-3-24,-110-5,33 9,70 4,113-11,-205-4,-98-1,-1-3,0-1,26-8,-8 2,22-1,81 4,120 10,-95 2,1416-4,-1581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48.134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91,'166'0,"-1"-7,16-9,-19-3,2 6,37 8,-119 5,206 1,86-18,-120 3,120 14,-158 2,437-2,-592 3,0 3,0 2,4 4,10 1,49 2,254-12,-210-5,-14 1,480 14,213 5,-715-13,0 5,83 4,502-12,-369-3,491 1,-762 3,38 8,50 2,98-13,61 2,-54 24,-170-22,1-5,77-11,66-4,-160 12,187-20,-89 8,22 0,-160 13,41-9,-37 5,24-1,-40 5,0-1,6-3,-9 1,1 2,25-1,291 6,-321-1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43:08.504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65,'58'0,"0"-2,38-8,143-27,-154 28,1 4,-1 4,10 3,28 0,1594-2,-1674 3,0 2,-1 1,0 2,40 14,-35-9,1-2,1-2,29 1,214-9,0 0,-251 3,-2 2,1 2,1 2,5 1,46 5,14-9,103-8,-80-1,654 2,-710-3,40-8,29-2,454 8,-335 7,920-2,-1156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51.230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33,'34'-2,"0"0,6-4,38-2,827-6,-583 16,2008-2,-2288 2,0 2,35 9,-7-2,-64-10,0 0,0 0,0 1,0 0,0 0,0 1,-1-1,1 1,12 10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3:54.761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32,'56'-2,"29"-6,6 0,894-6,-639 16,-192-2,457 12,-38 9,4-22,-213-1,-107 1,293 3,-276 11,72 2,460-16,-735-2,48-9,-40 4,6 2,-32 3,31-8,29-1,244 8,-207 5,-126-1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02.507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0 266,'29'-12,"1"0,0 2,8 0,3-2,51-12,79-9,-62 14,13-9,17-5,1 7,1 5,0 6,123 5,388 12,-556 1,-2 4,50 12,185 44,81 12,-209-53,186-3,-241-19,328-3,-250-11,30-1,431 13,-356 4,-60 13,-26 0,459-14,-328-2,-101 16,7 1,421-18,-688 2,-1 1,1 0,-1 1,1 0,8 3,-2 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05.986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1 119,'10'-1,"1"0,-1-1,1-1,-1 0,0 0,0-1,0 0,26-9,9-1,1 2,1 2,0 1,0 3,4 2,87 3,-34 1,62-9,-77-1,0 3,0 4,35 6,-87 3,0 1,-1 2,0 1,14 8,44 11,-40-16,1-3,1-1,-1-4,6-1,228-5,-118-2,812 3,-959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13.239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0 383,'139'-18,"35"-4,216-33,88-11,12 26,297 17,-84 4,97-2,123-35,-286 23,-1 34,-231 2,-242-3,94 1,40-14,151-8,-1 22,-153 1,-110-4,216 5,-288 4,0 5,11 7,218 51,-313-64,83 16,1-4,1-6,0-4,12-6,-47 1,1 4,36 10,75 6,-46-16,55 6,-24-1,80-7,-175-2,41 7,42 3,143-11,-184-3,-88 3,0 1,31 7,-25-3,28 0,230-5,-155-3,-117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17.681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0,'4077'0,"-4003"4,1 3,45 11,-30-4,42-1,441-8,-303-8,772 3,-943 4,31 8,-28-2,23-5,-26-5,-7-1,-1 3,21 7,1 7,-20-1,1-5,57-2,622-10,-764 2,-1 0,1-1,0 0,-1 0,1-1,10-5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3:35.599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1,'3419'0,"-3395"0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3:39.58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1 117,'439'0,"-394"-3,0-1,0-3,-1-2,0-2,12-5,35-8,-45 16,0 2,0 3,0 1,0 2,6 3,30-1,1075-2,-849-14,-1-1,984 16,-1265 1,1 0,-1 2,7 2,-2 0,29 2,-35-7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3:44.882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0 264,'34'-9,"0"1,1 2,25-2,-10 1,63-6,76 3,114 9,-76 3,0-11,529-10,-395 4,-32 0,459 15,-354 1,-315-4,0-5,-1-5,36-12,-1-2,2 8,64 2,204 9,32-2,436-6,328 16,-1126 5,-1 4,0 4,23 9,-47-7,-2 2,61 26,-108-37,1-1,0 0,0-2,1 0,-1-1,1-1,10-2,-6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3:51.47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90,'64'-3,"49"-8,-39 3,3 2,472 4,-281 4,-159-6,19-7,66-3,424 11,-319 5,1427-2,-1670-2,-1-3,1-3,10 0,8 2,407 3,-249 5,916-2,-1097 3,-1 1,11 4,-5 0,40 0,115-9,58 2,-194 6,70 15,-79-10,-1-3,47-1,547-7,-289-3,-341 2,-4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43:20.50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88,'119'0,"-1"-6,13-6,95-13,-60 4,66 4,169 10,89 7,-450 3,1 1,-1 2,38 10,-29-5,0-2,14-2,112 0,21-9,-25-1,132 19,-34-1,86-16,-352 1,2 0,-1-1,0 1,1 0,-1 1,0-1,0 1,1 0,-1 0,0 0,0 0,0 1,0-1,0 1,0 0,2 2,6 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8:04.5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30,'1'6,"0"0,0-1,1 0,0 1,0-1,0 0,1 1,2 8,-1-5,1 0,0 1,0-2,1 1,0-1,0 1,1-2,0 1,1-1,0 0,6 5,0-1,1-1,0 0,1-1,6 2,-1-1,1-2,-1 0,1-1,1-2,-1 0,1-1,0-1,0-2,0 0,0-1,0-2,0 0,0-1,17-5,11-3,1-2,-2-2,0-2,6-5,-21 6,2 1,-1 3,2 0,-1 3,2 1,-1 2,1 1,-1 2,32 3,835 4,-569-5,-250-2,40-9,-31 2,7 5,108 6,99-2,-237-7,69-16,-26 4,-80 14,48-7,0 4,28 2,231 8,-314 1,-1 0,1 2,3 2,1 0,0-2,5 0,-21-4,18 2,1 1,26 5,115 19,-115-19,15 0,72-4,-68-3,55 8,-7 4,55-5,130-9,-109-1,-111 4,-13-1,42-5,-37-9,5 0,129 10,-175 3,-19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8:11.39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34,'0'-1,"0"0,0 0,1 0,-1 0,1 0,-1 0,1 0,-1 0,1 0,-1 0,1 1,0-1,0 0,-1 0,1 1,0-1,0 0,0 1,0-1,0 1,0-1,0 1,0-1,0 1,0 0,0-1,1 1,32-6,-31 5,69-4,1 3,25 4,5 0,6326-2,-6404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9:42.854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0 237,'84'-1,"-7"-1,26 6,56 20,-51-20,12-5,83 2,-156 3,18 6,-21-3,31 0,69-3,30-7,-80-6,44-11,-60 7,2 3,37 2,-44 8,-20 1,0-2,-1-2,1-3,28-7,48-21,-51 12,2 4,33-2,256-7,-311 24,61-8,-1-6,57-17,-153 29,31-4,0 3,48-1,109 8,-85 2,2193-3,-2289 1,-1 2,23 4,18 3,230 32,-169-22,-65-10,3 0,1-2,2-3,151-6,68 2,-167 13,-57-6,13-1,396-5,-243-4,-152 6,-1 3,41 11,-108-16,113 21,-61-10,1-2,45 0,196 14,-44-3,-175-14,10 6,-47-6,25 0,421-4,-265-6,-110 3,137-3,-136-12,-65 6,21 1,450 5,-270 4,-243-2,-1-1,0 1,1 0,-1 1,0 1,0 0,0 1,0 0,-1 1,12 5,-10-2,0 0,1-1,7 2,-2-3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9:46.286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1,'733'0,"-707"1,0 2,0 0,7 4,-2-1,0-2,0 0,210-1,-123-4,80 11,91 27,-191-28,0-4,73-7,-41 1,-105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9:51.627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0,'2658'0,"-2376"15,-28 1,204-17,-414 3,0 2,0 3,20 5,52 8,64-7,0-7,31-10,0 2,417 2,-613-1,1-1,-1 0,-1-1,11-3,13-3,-17 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9:57.81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1 119,'25'2,"0"0,-1 1,11 4,-6-1,0-2,8 0,380-1,-211-6,-57 5,169-4,-159-11,31-1,18 14,50-2,-175-5,62-15,-67 9,1 3,9 3,177 8,39-2,-135-15,-88 7,13-2,17-2,71 3,1557 12,-1641 2,-2 5,23 7,-18-1,100 0,656-15,-375-1,1520 1,-1983 1,0 1,-1 1,0 1,0 0,0 2,3 1,-1 0,1-1,-1-1,1-1,5 0,-2-5,-5-3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0:03.690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31,'8'0,"12"1,0-1,0-2,0 0,0-1,4-2,6-1,0 0,0 2,30 0,93 5,-66 1,3130 0,-1639-4,-773 2,-521 15,-23-1,851-13,-537-3,1379 2,-1929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5:21.27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60,'50'0,"244"-4,-193-1,89-18,-73 9,2 4,-1 6,3 5,1150 0,-1154 1,45 9,-98-3,0 2,-1 3,20 9,130 48,-96-29,1-5,99 16,6-24,117-5,-68-5,-120-9,0-6,0-7,87-15,-75 1,200-26,-124 14,193 2,-314 21,0-4,0-6,51-17,8 3,2 8,64 4,213 14,-261 7,15-2,-187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5:25.84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1 266,'121'0,"238"-3,-200-4,39-12,83-20,92-11,-186 31,0 9,-2 3,76-16,-113 3,205-26,-188 31,28 7,442 11,-441 13,136 29,-131-15,220 4,-301-27,943 8,-699-17,-256 4,91 14,-112-9,64-3,-10-1,-9 10,-70-5,27-2,-43-8,-33 1,1 1,-1-1,0 2,0-1,1 2,-1-1,0 2,2 0,4 8,-6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29.207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0 177,'151'-1,"-1"-6,64-14,-41-6,-10 0,1 8,49 4,711 14,-423 3,1091-2,-1281-15,-52 1,-46 14,39-2,-75-12,-88 6,37 2,-101 6,-11-1,1 1,0 0,-1 1,1 1,-1 0,1 1,-1 0,0 1,12 6,67 35,-75-36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43:33.461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31,'180'2,"200"-4,-193-12,50 0,575 13,-389 2,-357-2,-19 0,0 2,0 1,39 8,-18 0,1-3,1-4,41-3,-23-1,77 11,10 4,165-9,-225-6,-90 2,0 2,0 0,9 4,-4-1,0-2,2 0,2-1,0 2,1 2,-2-1,35 3,-43-8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34.108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0 118,'231'-2,"127"-20,-164-3,-38 4,143 0,131 8,39 0,-272 15,-1 9,61 16,15 27,-51-7,-92-28,2-6,33-5,264-9,-187-3,-228 4,509-11,111-10,4 22,-221 1,116-2,-449-4,41-7,42-4,154 14,-167 2,-131-2,0-2,0 0,12-4,12-1,-21 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38.373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92,'120'0,"773"-18,-848 15,258-24,-90 3,144 5,218 19,-245 3,170-4,491 3,-663 12,-3 0,-235-9,9 4,76 6,396-13,-294-4,-253 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41.195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1 147,'969'-24,"-678"6,684-21,-69 51,741-6,-1083-33,138-3,79 17,132-1,-34 15,-870-1,0 1,-1-1,1 2,0-1,0 1,-1 0,1 1,7 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44.796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0 297,'782'-28,"-538"15,-93 6,1182-34,600 43,-1113-3,-133-35,-392 15,-136 5,15-10,-15 2,2 8,253 10,-76 5,-266-5,-1-4,56-14,-100 18,33-2,-1 3,1 2,0 2,11 4,36 0,232-3,-322 0,0 1,-1 1,1 1,5 2,2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4:48.489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1 209,'255'-9,"1"-10,108-29,-273 35,581-72,181 52,-600 32,255 4,-395 5,-1 5,95 23,-59-10,0-8,1-5,111-8,367-7,-559-1,54-10,-51 5,46 1,-60 4,47-8,-38 2,6 4,104 0,38 10,-181-2,1 2,0 1,5 3,-35-8,-1 0,1 0,-1 1,0-1,1 1,-1-1,0 1,0 0,0 0,0 1,2 1,6 10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4:14.12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7,'1096'0,"-950"6,92 17,-75-5,21-7,-99-9,64 1,46 11,-6 11,-27-2,75-3,247-18,-289-3,-112-2,1-3,32-9,163-37,50-7,-188 47,0 7,75 8,-22 0,717-3,-887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4:18.75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91,'16'0,"70"0,-1-4,1-3,-53 2,41-4,11-7,-42 8,0 2,0 2,10 1,133 4,-72 2,-33-6,50-10,-46 4,35 3,-30 5,236 4,-181 11,-69-5,4-4,524-2,-309-5,2682 2,-2952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4:22.947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0,'1233'0,"-1129"4,21 7,74 3,604-11,-411-5,-241 1,173 3,-165 11,-72-4,10-3,752-5,-407-3,-268 2,-149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4:28.391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30,'1057'0,"-1015"2,1 2,18 5,-12-2,30 0,435-4,-266-5,-239 2,121-1,65-10,-25-3,13 8,171 6,-137 2,853-2,-993-3,40-8,-34 2,16 3,819 5,-439 3,43-2,-504 1,-1 1,0 0,-1 2,16 4,-12-3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6:15.34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0 178,'187'-8,"100"-19,-115 9,-61 6,150-10,-52 6,49-17,9-1,-138 26,115 8,-97 2,1968-2,-2057 3,58 9,-49-4,14-2,64-4,-67-3,1 4,-1 3,33 8,-33 0,-1-3,2-4,54-2,492-7,-607 3,0 1,0 0,-1 2,6 2,-2-1,0-1,19 1,24-4,-44-1,0 0,0 1,0 1,-1 1,10 3,-9-1,27 10,-31-7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1:42.09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1,'1967'0,"-1905"3,0 3,0 2,2 4,10 2,54 0,50-1,224 6,-369-17,0 1,-1 2,1 1,30 11,5 0,-19-4,-20-6,-1 0,26 1,-29-4,1 0,4 3,-8-2,1 0,0-2,1 0,3-2,-2-1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6:20.86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32,'23'-1,"0"-1,18-5,16 0,253-8,73 16,-136 1,-192-2,55-1,0 5,91 16,69 14,163-3,-315-19,-1 5,90 27,-93-18,1-5,113 6,236-25,-214-5,-152 4,-24 1,1-3,32-6,-59-2,40-12,13-2,-80 19,30-6,0 2,1 2,8 3,379 4,-430-1,0 1,0-1,0 2,0-1,0 1,0 0,0 1,-1 0,1 1,1 0,9 8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6:20.142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91,'22'-1,"0"-1,0-1,21-5,6-1,16-2,85-14,137-3,453 24,-387 7,144 16,-278-8,-48 3,47 15,-56-6,75-2,167-19,-245-3,-120 2,0 3,26 5,-23-2,43 0,337-6,-200-2,-197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6:23.879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0,'3096'0,"-3071"0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6:49.303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1 177,'24'-1,"1"-1,0-2,14-3,11-2,332-40,164 7,-393 37,187-12,-222 8,453-23,-448 33,-1 5,34 10,-15 5,113 14,31-8,488-7,-324-12,-388-6,483 6,-328-13,106-21,-267 20,393-41,-441 46,538-28,-12 41,599 36,-410-49,-671 3,0 3,10 4,-7-2,40 1,-48-6,0 2,27 6,-6-2,-1-3,1-3,35-4,3 0,-80 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2:55.030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33,'284'-13,"-86"2,1094 3,-778 10,-351-3,181 2,-188 6,29 9,348 27,-101-11,-17-9,-1-24,-171-1,-157 1,64 0,-1 6,71 14,-71 0,2-7,85-6,-55-5,153-5,-284-1,-1-3,0-1,43-16,25-5,-71 24,0 1,0 2,0 2,29 4,15 0,-74-2,0 0,0 2,0 0,7 3,37 6,-37-9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3:00.326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90,'50'-2,"11"-3,4 0,166-10,561-20,-322 42,-306 3,139 27,-176-19,0-5,24-6,256-7,-171-2,2059 2,-2222-2,0-3,0-3,67-17,-51 7,2 4,0 4,90 2,-39 11,130-5,-230-2,19-6,-25 4,1 2,6 0,-19 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3:39.684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0 207,'467'-12,"-243"-4,382-16,-524 29,0-3,23-8,161-34,-123 19,1 6,25 5,379 13,-322 7,-192-2,150 0,156 22,61 24,-214-32,28-8,-210-6,82 0,81 10,-10 3,1-6,9-8,-97 0,30 6,0 4,95 22,-83-11,1-6,16-4,-28-8,-20-1,0 4,52 10,-10 7,305 45,-330-61,1-3,10-6,20 1,-97 2,-14-1,-1 1,0 0,0 2,0 0,0 1,7 2,-7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3:43.217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31,'15'-6,"0"1,0 1,1 1,-1 0,1 1,-1 1,1 0,4 1,6-1,567-4,-326 8,-147-5,138 4,-131 12,-62-6,27-2,262-6,-345 0,0 0,0 1,1 0,-1 1,4 0,-10-1,0 0,0 1,1-1,-1 0,0 1,0 0,0 0,-1-1,1 2,0-1,-1 0,1 1,-1-1,0 1,0-1,1 2,5 12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3:48.372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0 177,'26'-1,"1"-2,-1-1,0-1,-1-1,6-3,22-4,306-61,-251 59,0 4,43 4,-43 7,18 0,42-9,-16-4,-1 6,1 7,84 13,38 7,-38-3,-80-8,-91-7,-1 3,1 2,-1 4,8 4,-14-3,0-1,25-1,-29-4,9 2,84 11,51 17,-127-23,0-2,0-3,18-3,216-5,-128-3,486 3,-639-1,0-1,0-2,11-2,-8 0,1 2,14 0,466 1,-259 5,811-2,-1029-2,1-1,-1-1,10-4,14-2,8-1,-15 2,0 2,36 0,151 9,-211-2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3:51.858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31,'88'-4,"29"-6,19-2,341 8,-266 6,432-3,-611 3,0 1,24 6,37 3,216-10,-26-1,-227 4,13 5,-23-3,0-2,14-1,459-6,-493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2:11.371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61,'37'1,"33"4,-20 0,87 7,477 37,5-31,-492-21,0-5,-1-6,44-14,50-10,-13 3,-146 25,0 2,48 1,125 8,-108 1,9-3,129 3,-185 2,1 4,24 7,24 9,1-6,0-5,10-6,400-9,-522 3,1 1,0 1,-1 0,7 3,-3-1,-1-1,20 1,-26-4,-3-1,0 0,-1 1,1 1,0 0,1 1,-10-3,-1 1,1-1,-1 0,1 1,-1 0,1-1,-1 1,0 0,1-1,-1 1,0 0,0 0,1 0,-1 0,0 1,0-1,0 0,0 0,-1 1,1-1,0 0,0 1,-1-1,1 1,-1-1,1 1,-1-1,0 1,0-1,0 1,1-1,-1 1,-1-1,1 1,0 0,0-1,-1 1,1 0,-1-1,1 1,-1 0,0-1,0 1,0-1,0 1,0-1,0 1,-1-1,1 0,0 0,-1 1,1-1,-1 0,1 0,-1 0,1-1,-1 1,0 0,1-1,-1 1,-46 10,24-6,-31 5,38-7,-1 0,-16 6,16-1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3:59.449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1 179,'1567'0,"-1529"-2,0-1,25-7,-18 3,29 0,212 5,-149 3,-114-2,0-1,0-1,9-4,46-5,36-3,-66 7,42-2,69 10,-81 1,-1-3,41-8,63-22,-93 14,0 4,37 1,243 12,-180 3,-96-4,-6 1,29 5,-79 0,1 3,-1 1,2 2,-7-1,0-2,1-1,0-1,15-1,-11-2,0 2,9 3,-9-1,1-1,5-2,-4 0,0 1,8 3,-5 0,32 1,358-6,-222-4,380 2,-560 2,0 0,0 3,3 1,0-1,0 0,15-1,445-3,-236-3,833 2,-1064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4:03.113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2,'1777'0,"-1654"5,3 5,93 4,655-11,-449-5,752 2,-1141-2,0-1,29-7,-27 3,1 2,10 1,338 4,-181 1,-197-1,-1 0,1 1,0 0,-1 0,2 1,9 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14:06.046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0,'499'0,"-491"0,1 1,-1-1,0 1,1 1,1 0,8 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5:29.87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1 118,'64'-3,"0"-3,58-13,-38 5,23 2,126 4,6 10,-37 1,-10-5,202 4,-226 11,28 0,690-8,-502-7,3080 2,-3371-3,26-8,41-2,-62 5,61-15,-66 9,83-3,208 17,-171 2,311-2,-499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5:34.641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0 187,'167'-2,"15"-8,2-1,59-8,-67 6,99 7,71-3,183-11,-1 21,-177 2,2889-4,-3174-1,1-4,2-3,10-1,107-10,68 7,-241 13,105-2,17-7,45-4,1 7,183 7,-121 1,-217-2,-13 1,-1-1,1 0,0-1,-1-1,10-2,-4-2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5:39.182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1,'1214'0,"-888"14,-56 1,582-13,-441-4,4692 2,-5078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6:36.41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64,'393'-18,"247"6,-436 13,-150-4,49-8,17-1,422 8,-310 6,-139-3,64 1,69 12,-25 0,74-9,29 0,-194 6,0 5,0 5,9 0,68 2,-55-15,84 6,86 4,126-14,-206-4,-203 2,31 1,-46-1,-1 1,1-1,-1 1,0 0,1 0,-1 1,0-1,1 1,-1-1,0 1,0 0,0 0,-2-1,0 0,0 0,0 0,0-1,-1 1,1 0,0 0,-1 0,1 0,0 0,-1 1,1-1,-1 0,0 0,1 0,-1 0,0 0,0 1,0-1,0 0,0 0,0 0,0 1,0-1,0 1,-1 0,0 1,0 0,-1 0,1 0,0-1,-1 1,0-1,0 1,0-1,-1 2,-4 3,-1 0,0 0,0-1,0 0,-8 4,6-5,1-1,-1 0,0 0,0-1,0 0,0-1,0 0,-1-1,0 0,6 0,0-1,-1 0,1-1,0 1,0-1,0 0,0 0,0-1,0 1,0-1,0 0,1-1,-1 1,1-1,-1 0,1 0,0 0,-3-4,-5-6,1-1,1 0,0-1,1 0,1-1,0 0,1 0,0 0,2-1,0 0,-2-15,7 30,-1 0,1 0,0 0,0 0,-1 0,2 0,-1 0,0 0,0 0,1 0,-1 0,1 0,-1 0,1 0,0 1,0-1,0 0,0 0,0 1,0-1,0 0,1 1,-1-1,1 1,-1 0,1-1,-1 1,1 0,0 0,0 0,-1 0,1 0,0 1,0-1,2 0,7-2,0 1,0 1,0 0,1 0,-1 1,1 1,-1-1,10 0,378 7,-131 17,-103-9,21 0,-47-7,12 6,-79-3,1 2,66 23,-99-25,2-2,-1-1,1-2,30-1,170-5,-101-3,420 3,-506-3,0-3,-1-2,1-3,11-5,-7 2,0 2,1 3,19 1,-49 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6:54.555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0 121,'117'-22,"108"-14,13 14,62 10,241 13,-252 2,305-21,-283 4,124 17,-88 10,87 3,-206-6,39 15,92-3,2-20,-287-3,-12-2,0-4,61-13,-59 8,1 3,45 0,198 10,-119 0,-164-1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6:59.82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62,'269'-14,"-70"2,55 9,120 20,-189-7,1-9,118-17,-16 1,12-1,-47 3,102 13,-137 2,1944-2,-2058 4,27 7,-25-1,14-4,-86-6,-6-1,-1 2,1 1,0 1,8 3,78 22,-89-21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7:07.521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01.447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60,'114'0,"483"-12,125-7,-419 5,-1 0,632 15,-568 12,-80-1,-106-8,426 14,-347-8,224-20,361-9,-510 6,-103 1,648 10,-583 16,104 0,-320-14,44-1,94 13,53 15,221-7,-463-20,-5-1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7:11.227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1 120,'665'-17,"19"5,-625 9,-1-2,1-3,16-6,-13 2,-1 3,58-1,53 11,-52 1,0-5,5-6,21-4,38 5,147 10,-111 0,-37-3,199 3,-243 8,0 6,73 20,-65-13,11-6,-116-13,98 4,-66-5,35 7,-37-1,-1-3,31-2,-94-5,1 2,-1-1,0 1,1 1,0 0,9 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7:15.490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1 118,'81'1,"109"-2,28-10,97-24,-159 23,2 7,19 8,-11-1,672-2,-561-15,-10-1,-177 13,19-7,79-4,703 13,-429 3,-365-3,115 2,-166 4,0 1,37 11,-28-5,35 2,30-7,98-8,-72-2,525 3,-662 0,-1 1,1-1,-1 1,1 1,0 0,10 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7:21.058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91,'518'-16,"-57"1,1031 14,-713 3,795-2,-1449-5,104-19,55-4,-129 24,0 8,0 5,9 9,260 32,-226-38,140-12,-145-2,508 2,-683-1,0-1,-1-1,1 0,5-3,-2 1,0 1,16-1,-13 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7:25.560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1 234,'72'-2,"0"-4,8-5,5 1,260-27,46 14,-241 14,-2-6,0-7,0-6,243-34,-286 56,0 4,1 5,72 12,21-4,52-10,-185-1,-43 0,0 2,-1 1,0 1,0 0,6 3,38 14,2 4,4 1,-48-19,-1-1,1-1,0-1,1-1,7-1,124-2,-86-2,47 0,201 3,-278 3,24 6,-27-3,35 1,47-8,-53-1,8 4,-33 1,18 6,14 2,88 15,-1 1,-72-21,0-4,44-6,-10 1,672 2,-732-3,0-3,-1-2,4-5,3 1,1 3,16 1,117 9,-85 2,8-7,-102 1,-2-1,1-1,0-1,-1 0,0-2,13-7,34-12,-61 25,148-48,-126 43,0 2,0 0,0 2,17 1,-9 1,-11 0,-1 1,1 1,0 1,0 1,-1 1,1 2,7 4,0 1,-1 2,16 10,-32-15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7:28.865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1,'1496'0,"-1384"4,17 7,88 4,241-16,-440 2,1 1,0 1,-1 0,0 2,1 0,-2 1,18 7,-13-4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7:32.193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63,'124'-4,"0"-5,44-13,-40 8,103 1,130 14,-132 2,-48-5,188 5,-227 10,-70-5,40-1,219-8,-323 1,0 0,1 1,-1 0,0 0,3 1,7 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8:32.7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91,'0'-2,"1"1,-1 0,1-1,0 1,-1-1,1 1,0 0,0 0,0 0,0-1,0 1,0 0,0 0,0 0,0 0,1 1,-1-1,0 0,27-15,-27 15,11-4,0 1,0 0,0 1,1 1,-1 0,1 0,0 1,-1 0,5 2,48-6,61-8,74 3,129 10,-128 2,5576-2,-5753 0,1 1,-1 2,0 0,0 1,0 2,0 0,-1 2,-22-8,2 1,0 0,0 0,-1 0,1 0,0 0,-1 0,1 1,-1-1,1 1,-1 0,0 0,0 0,0 0,0 0,0 0,0 1,-1-1,2 2,-1 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28:38.74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0,'4086'0,"-3807"15,-45-1,527-11,-396-5,-258 6,25 7,-26-1,33-4,1478-7,-1591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0:30.830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0 148,'2354'0,"-2259"-3,24-8,58-2,455 10,-324 5,893-2,-1141 3,49 8,-38-3,2-2,489-4,-290-4,880 2,-1044-4,7-5,52-3,84 8,123-7,-199-4,62-6,65 10,-281 11,76 1,1-3,0-5,15-7,11-4,0 5,36 5,253 8,-173 3,1855-3,-2070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0:34.29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31,'266'-15,"-29"1,606 13,-403 2,-123-1,-292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1:07.012"/>
    </inkml:context>
    <inkml:brush xml:id="br0">
      <inkml:brushProperty name="width" value="0.5" units="cm"/>
      <inkml:brushProperty name="height" value="1" units="cm"/>
      <inkml:brushProperty name="color" value="#F9893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1 118,'157'0,"407"-11,-69-9,1 21,-164 1,161-8,25-23,-184 8,43 15,-5-7,-56-1,595 13,-436 3,-450-2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30:38.968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0 147,'5169'0,"-5086"-4,0-4,28-7,93-10,86 16,17-1,-141-3,126-10,32 13,841 11,-1109-3,-1-3,5-3,-2 0,54 0,784 9,-871-1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7:46.16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1,'12'1,"-1"2,1-1,0 1,-1 1,1 0,-1 1,0 0,-1 1,1 0,-1 1,33 15,-22-13,0 0,1-1,1-2,-1 0,1-1,0-1,0-2,0 0,20-2,1655-2,-1096 2,-476 5,0 5,-2 0,9-5,-44-6,10-1,1 5,29 7,-68-2,89 12,0-6,33-6,303-10,-434 4,0 3,4 3,0-1,34 0,283-8,-366 1,0 0,-1 0,1 1,0 0,0 0,0 0,-1 1,1 0,-1 1,1-1,-1 1,0 1,0-1,0 1,-1 0,1 0,-1 0,0 1,1 0,4 10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7:51.07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1 149,'67'-3,"0"-3,62-14,-92 14,364-55,-241 38,1 6,120 5,-197 12,0 5,0 2,32 10,14 10,-12-2,16-3,32-3,316 48,-370-48,2-5,63-2,228-9,-319-4,-59 1,322-12,67-9,3 22,-154 1,-206-6,-1-2,0-2,-1-3,25-9,0 1,-35 10,2 2,-1 2,12 2,149 5,-73 0,-111-2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02.15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1 208,'102'4,"1"5,14 7,-4-1,62-1,-76-11,0-5,1-4,-2-5,27-8,540-93,-447 76,-103 15,1 4,58 2,36 1,25 0,-177 13,0 2,0 3,8 4,23 2,-1-3,1-4,12-4,-42 0,-28 3,0 1,0 1,1 2,2 0,1-2,10 0,3 0,-1 1,17 7,-27-6,-10 1,-5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04.868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33,'143'-3,"54"-12,7 1,-161 13,1 2,-1 3,30 6,-13-1,1-2,31-2,121-6,-94-1,-96 4,-1 1,0 0,0 2,-1 0,1 1,-1 2,17 8,40 13,-28-19,-28-8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5:58:09.70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1 175,'215'-8,"39"-13,150-8,-106 27,164-7,560-10,-825 20,91 14,-7 1,-191-16,86 1,108-15,-67-1,107 12,-307 3,5-2,0 0,-1-2,1 0,8-4,-1 1,18-5,-29 7,0 0,0 1,0 1,6 1,10 0,-16 2,0-1,0-1,0 0,10-4,45-8,-50 11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8:58.505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63,'15'1,"0"1,0 1,1 0,-2 1,1 0,0 1,-1 1,7 1,0 0,0-1,0-1,69 10,0-4,64-1,-59-9,1-4,33-8,-19 0,13 5,-29 2,92-16,-8-14,136-21,-223 49,0 3,26 6,6-1,2470-2,-2576 1,-1 1,1 1,-1 0,13 5,-26-8,17 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9:00.969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59,'42'-2,"-1"-1,19-6,-9 2,15 1,81 6,-70 1,13-4,-50-1,19-6,-25 4,0 1,16 1,65 3,-90 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9:05.614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31,'41'-9,"1"2,-1 1,9 2,127 0,-130 3,568 1,-270 1,-288 2,-1 3,0 2,-1 3,12 5,-2-1,0-2,57 2,372-11,-262-7,-153 3,158-3,-171-1,-1-3,39-10,-35 5,-1 3,63 0,140 10,-111 1,-73-4,-20 1,50 5,-94 0,-4 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4T16:09:09.009"/>
    </inkml:context>
    <inkml:brush xml:id="br0">
      <inkml:brushProperty name="width" value="0.5" units="cm"/>
      <inkml:brushProperty name="height" value="1" units="cm"/>
      <inkml:brushProperty name="color" value="#F7803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1,'910'0,"-866"2,-1 3,1 1,-1 2,20 8,-21-7,1-3,0-1,22-1,133-5,-99-1,222 2,-296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1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customXml" Target="../ink/ink6.xml"/><Relationship Id="rId21" Type="http://schemas.openxmlformats.org/officeDocument/2006/relationships/customXml" Target="../ink/ink15.xml"/><Relationship Id="rId7" Type="http://schemas.openxmlformats.org/officeDocument/2006/relationships/customXml" Target="../ink/ink8.xml"/><Relationship Id="rId12" Type="http://schemas.openxmlformats.org/officeDocument/2006/relationships/image" Target="../media/image17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2" Type="http://schemas.openxmlformats.org/officeDocument/2006/relationships/image" Target="../media/image12.tmp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ustomXml" Target="../ink/ink10.xml"/><Relationship Id="rId24" Type="http://schemas.openxmlformats.org/officeDocument/2006/relationships/image" Target="../media/image23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customXml" Target="../ink/ink14.xml"/><Relationship Id="rId4" Type="http://schemas.openxmlformats.org/officeDocument/2006/relationships/image" Target="../media/image13.png"/><Relationship Id="rId9" Type="http://schemas.openxmlformats.org/officeDocument/2006/relationships/customXml" Target="../ink/ink9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customXml" Target="../ink/ink1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.xml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9" Type="http://schemas.openxmlformats.org/officeDocument/2006/relationships/customXml" Target="../ink/ink37.xml"/><Relationship Id="rId21" Type="http://schemas.openxmlformats.org/officeDocument/2006/relationships/customXml" Target="../ink/ink28.xml"/><Relationship Id="rId34" Type="http://schemas.openxmlformats.org/officeDocument/2006/relationships/image" Target="../media/image43.png"/><Relationship Id="rId42" Type="http://schemas.openxmlformats.org/officeDocument/2006/relationships/image" Target="../media/image47.png"/><Relationship Id="rId47" Type="http://schemas.openxmlformats.org/officeDocument/2006/relationships/customXml" Target="../ink/ink41.xml"/><Relationship Id="rId50" Type="http://schemas.openxmlformats.org/officeDocument/2006/relationships/image" Target="../media/image51.png"/><Relationship Id="rId55" Type="http://schemas.openxmlformats.org/officeDocument/2006/relationships/customXml" Target="../ink/ink45.xml"/><Relationship Id="rId7" Type="http://schemas.openxmlformats.org/officeDocument/2006/relationships/customXml" Target="../ink/ink21.xml"/><Relationship Id="rId12" Type="http://schemas.openxmlformats.org/officeDocument/2006/relationships/image" Target="../media/image32.png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33" Type="http://schemas.openxmlformats.org/officeDocument/2006/relationships/customXml" Target="../ink/ink34.xml"/><Relationship Id="rId38" Type="http://schemas.openxmlformats.org/officeDocument/2006/relationships/image" Target="../media/image45.png"/><Relationship Id="rId46" Type="http://schemas.openxmlformats.org/officeDocument/2006/relationships/image" Target="../media/image49.png"/><Relationship Id="rId59" Type="http://schemas.openxmlformats.org/officeDocument/2006/relationships/image" Target="../media/image26.png"/><Relationship Id="rId2" Type="http://schemas.openxmlformats.org/officeDocument/2006/relationships/image" Target="../media/image27.tmp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customXml" Target="../ink/ink32.xml"/><Relationship Id="rId41" Type="http://schemas.openxmlformats.org/officeDocument/2006/relationships/customXml" Target="../ink/ink38.xml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ustomXml" Target="../ink/ink23.xml"/><Relationship Id="rId24" Type="http://schemas.openxmlformats.org/officeDocument/2006/relationships/image" Target="../media/image38.png"/><Relationship Id="rId32" Type="http://schemas.openxmlformats.org/officeDocument/2006/relationships/image" Target="../media/image42.png"/><Relationship Id="rId37" Type="http://schemas.openxmlformats.org/officeDocument/2006/relationships/customXml" Target="../ink/ink36.xml"/><Relationship Id="rId40" Type="http://schemas.openxmlformats.org/officeDocument/2006/relationships/image" Target="../media/image46.png"/><Relationship Id="rId45" Type="http://schemas.openxmlformats.org/officeDocument/2006/relationships/customXml" Target="../ink/ink40.xml"/><Relationship Id="rId53" Type="http://schemas.openxmlformats.org/officeDocument/2006/relationships/customXml" Target="../ink/ink44.xml"/><Relationship Id="rId58" Type="http://schemas.openxmlformats.org/officeDocument/2006/relationships/image" Target="../media/image55.png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28" Type="http://schemas.openxmlformats.org/officeDocument/2006/relationships/image" Target="../media/image40.png"/><Relationship Id="rId36" Type="http://schemas.openxmlformats.org/officeDocument/2006/relationships/image" Target="../media/image44.png"/><Relationship Id="rId49" Type="http://schemas.openxmlformats.org/officeDocument/2006/relationships/customXml" Target="../ink/ink42.xml"/><Relationship Id="rId57" Type="http://schemas.openxmlformats.org/officeDocument/2006/relationships/customXml" Target="../ink/ink46.xml"/><Relationship Id="rId10" Type="http://schemas.openxmlformats.org/officeDocument/2006/relationships/image" Target="../media/image31.png"/><Relationship Id="rId19" Type="http://schemas.openxmlformats.org/officeDocument/2006/relationships/customXml" Target="../ink/ink27.xml"/><Relationship Id="rId31" Type="http://schemas.openxmlformats.org/officeDocument/2006/relationships/customXml" Target="../ink/ink33.xml"/><Relationship Id="rId44" Type="http://schemas.openxmlformats.org/officeDocument/2006/relationships/image" Target="../media/image48.png"/><Relationship Id="rId52" Type="http://schemas.openxmlformats.org/officeDocument/2006/relationships/image" Target="../media/image52.png"/><Relationship Id="rId4" Type="http://schemas.openxmlformats.org/officeDocument/2006/relationships/image" Target="../media/image28.png"/><Relationship Id="rId9" Type="http://schemas.openxmlformats.org/officeDocument/2006/relationships/customXml" Target="../ink/ink22.xml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customXml" Target="../ink/ink31.xml"/><Relationship Id="rId30" Type="http://schemas.openxmlformats.org/officeDocument/2006/relationships/image" Target="../media/image41.png"/><Relationship Id="rId35" Type="http://schemas.openxmlformats.org/officeDocument/2006/relationships/customXml" Target="../ink/ink35.xml"/><Relationship Id="rId43" Type="http://schemas.openxmlformats.org/officeDocument/2006/relationships/customXml" Target="../ink/ink39.xml"/><Relationship Id="rId48" Type="http://schemas.openxmlformats.org/officeDocument/2006/relationships/image" Target="../media/image50.png"/><Relationship Id="rId56" Type="http://schemas.openxmlformats.org/officeDocument/2006/relationships/image" Target="../media/image54.png"/><Relationship Id="rId8" Type="http://schemas.openxmlformats.org/officeDocument/2006/relationships/image" Target="../media/image30.png"/><Relationship Id="rId51" Type="http://schemas.openxmlformats.org/officeDocument/2006/relationships/customXml" Target="../ink/ink43.xml"/><Relationship Id="rId3" Type="http://schemas.openxmlformats.org/officeDocument/2006/relationships/customXml" Target="../ink/ink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customXml" Target="../ink/ink52.xml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" Type="http://schemas.openxmlformats.org/officeDocument/2006/relationships/customXml" Target="../ink/ink47.xml"/><Relationship Id="rId21" Type="http://schemas.openxmlformats.org/officeDocument/2006/relationships/customXml" Target="../ink/ink56.xml"/><Relationship Id="rId7" Type="http://schemas.openxmlformats.org/officeDocument/2006/relationships/customXml" Target="../ink/ink49.xml"/><Relationship Id="rId12" Type="http://schemas.openxmlformats.org/officeDocument/2006/relationships/image" Target="../media/image63.png"/><Relationship Id="rId17" Type="http://schemas.openxmlformats.org/officeDocument/2006/relationships/customXml" Target="../ink/ink54.xml"/><Relationship Id="rId25" Type="http://schemas.openxmlformats.org/officeDocument/2006/relationships/customXml" Target="../ink/ink58.xml"/><Relationship Id="rId2" Type="http://schemas.openxmlformats.org/officeDocument/2006/relationships/image" Target="../media/image58.tmp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customXml" Target="../ink/ink51.xml"/><Relationship Id="rId24" Type="http://schemas.openxmlformats.org/officeDocument/2006/relationships/image" Target="../media/image69.png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23" Type="http://schemas.openxmlformats.org/officeDocument/2006/relationships/customXml" Target="../ink/ink57.xml"/><Relationship Id="rId10" Type="http://schemas.openxmlformats.org/officeDocument/2006/relationships/image" Target="../media/image62.png"/><Relationship Id="rId19" Type="http://schemas.openxmlformats.org/officeDocument/2006/relationships/customXml" Target="../ink/ink55.xml"/><Relationship Id="rId4" Type="http://schemas.openxmlformats.org/officeDocument/2006/relationships/image" Target="../media/image59.png"/><Relationship Id="rId9" Type="http://schemas.openxmlformats.org/officeDocument/2006/relationships/customXml" Target="../ink/ink50.xml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customXml" Target="../ink/ink64.xml"/><Relationship Id="rId18" Type="http://schemas.openxmlformats.org/officeDocument/2006/relationships/image" Target="../media/image79.png"/><Relationship Id="rId26" Type="http://schemas.openxmlformats.org/officeDocument/2006/relationships/image" Target="../media/image83.png"/><Relationship Id="rId3" Type="http://schemas.openxmlformats.org/officeDocument/2006/relationships/customXml" Target="../ink/ink59.xml"/><Relationship Id="rId21" Type="http://schemas.openxmlformats.org/officeDocument/2006/relationships/customXml" Target="../ink/ink68.xml"/><Relationship Id="rId34" Type="http://schemas.openxmlformats.org/officeDocument/2006/relationships/image" Target="../media/image87.png"/><Relationship Id="rId7" Type="http://schemas.openxmlformats.org/officeDocument/2006/relationships/customXml" Target="../ink/ink61.xml"/><Relationship Id="rId12" Type="http://schemas.openxmlformats.org/officeDocument/2006/relationships/image" Target="../media/image76.png"/><Relationship Id="rId17" Type="http://schemas.openxmlformats.org/officeDocument/2006/relationships/customXml" Target="../ink/ink66.xml"/><Relationship Id="rId25" Type="http://schemas.openxmlformats.org/officeDocument/2006/relationships/customXml" Target="../ink/ink70.xml"/><Relationship Id="rId33" Type="http://schemas.openxmlformats.org/officeDocument/2006/relationships/customXml" Target="../ink/ink74.xml"/><Relationship Id="rId2" Type="http://schemas.openxmlformats.org/officeDocument/2006/relationships/image" Target="../media/image71.tmp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29" Type="http://schemas.openxmlformats.org/officeDocument/2006/relationships/customXml" Target="../ink/ink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customXml" Target="../ink/ink63.xml"/><Relationship Id="rId24" Type="http://schemas.openxmlformats.org/officeDocument/2006/relationships/image" Target="../media/image82.png"/><Relationship Id="rId32" Type="http://schemas.openxmlformats.org/officeDocument/2006/relationships/image" Target="../media/image86.png"/><Relationship Id="rId37" Type="http://schemas.openxmlformats.org/officeDocument/2006/relationships/image" Target="../media/image26.png"/><Relationship Id="rId5" Type="http://schemas.openxmlformats.org/officeDocument/2006/relationships/customXml" Target="../ink/ink60.xml"/><Relationship Id="rId15" Type="http://schemas.openxmlformats.org/officeDocument/2006/relationships/customXml" Target="../ink/ink65.xml"/><Relationship Id="rId23" Type="http://schemas.openxmlformats.org/officeDocument/2006/relationships/customXml" Target="../ink/ink69.xml"/><Relationship Id="rId28" Type="http://schemas.openxmlformats.org/officeDocument/2006/relationships/image" Target="../media/image84.png"/><Relationship Id="rId36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customXml" Target="../ink/ink67.xml"/><Relationship Id="rId31" Type="http://schemas.openxmlformats.org/officeDocument/2006/relationships/customXml" Target="../ink/ink73.xml"/><Relationship Id="rId4" Type="http://schemas.openxmlformats.org/officeDocument/2006/relationships/image" Target="../media/image72.png"/><Relationship Id="rId9" Type="http://schemas.openxmlformats.org/officeDocument/2006/relationships/customXml" Target="../ink/ink62.xml"/><Relationship Id="rId14" Type="http://schemas.openxmlformats.org/officeDocument/2006/relationships/image" Target="../media/image77.png"/><Relationship Id="rId22" Type="http://schemas.openxmlformats.org/officeDocument/2006/relationships/image" Target="../media/image81.png"/><Relationship Id="rId27" Type="http://schemas.openxmlformats.org/officeDocument/2006/relationships/customXml" Target="../ink/ink71.xml"/><Relationship Id="rId30" Type="http://schemas.openxmlformats.org/officeDocument/2006/relationships/image" Target="../media/image85.png"/><Relationship Id="rId35" Type="http://schemas.openxmlformats.org/officeDocument/2006/relationships/customXml" Target="../ink/ink7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customXml" Target="../ink/ink81.xml"/><Relationship Id="rId18" Type="http://schemas.openxmlformats.org/officeDocument/2006/relationships/image" Target="../media/image97.png"/><Relationship Id="rId26" Type="http://schemas.openxmlformats.org/officeDocument/2006/relationships/image" Target="../media/image101.png"/><Relationship Id="rId3" Type="http://schemas.openxmlformats.org/officeDocument/2006/relationships/customXml" Target="../ink/ink76.xml"/><Relationship Id="rId21" Type="http://schemas.openxmlformats.org/officeDocument/2006/relationships/customXml" Target="../ink/ink85.xml"/><Relationship Id="rId7" Type="http://schemas.openxmlformats.org/officeDocument/2006/relationships/customXml" Target="../ink/ink78.xml"/><Relationship Id="rId12" Type="http://schemas.openxmlformats.org/officeDocument/2006/relationships/image" Target="../media/image94.png"/><Relationship Id="rId17" Type="http://schemas.openxmlformats.org/officeDocument/2006/relationships/customXml" Target="../ink/ink83.xml"/><Relationship Id="rId25" Type="http://schemas.openxmlformats.org/officeDocument/2006/relationships/customXml" Target="../ink/ink87.xml"/><Relationship Id="rId33" Type="http://schemas.openxmlformats.org/officeDocument/2006/relationships/image" Target="../media/image26.png"/><Relationship Id="rId2" Type="http://schemas.openxmlformats.org/officeDocument/2006/relationships/image" Target="../media/image89.tmp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29" Type="http://schemas.openxmlformats.org/officeDocument/2006/relationships/customXml" Target="../ink/ink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customXml" Target="../ink/ink80.xml"/><Relationship Id="rId24" Type="http://schemas.openxmlformats.org/officeDocument/2006/relationships/image" Target="../media/image100.png"/><Relationship Id="rId32" Type="http://schemas.openxmlformats.org/officeDocument/2006/relationships/image" Target="../media/image104.png"/><Relationship Id="rId5" Type="http://schemas.openxmlformats.org/officeDocument/2006/relationships/customXml" Target="../ink/ink77.xml"/><Relationship Id="rId15" Type="http://schemas.openxmlformats.org/officeDocument/2006/relationships/customXml" Target="../ink/ink82.xml"/><Relationship Id="rId23" Type="http://schemas.openxmlformats.org/officeDocument/2006/relationships/customXml" Target="../ink/ink86.xml"/><Relationship Id="rId28" Type="http://schemas.openxmlformats.org/officeDocument/2006/relationships/image" Target="../media/image102.png"/><Relationship Id="rId10" Type="http://schemas.openxmlformats.org/officeDocument/2006/relationships/image" Target="../media/image93.png"/><Relationship Id="rId19" Type="http://schemas.openxmlformats.org/officeDocument/2006/relationships/customXml" Target="../ink/ink84.xml"/><Relationship Id="rId31" Type="http://schemas.openxmlformats.org/officeDocument/2006/relationships/customXml" Target="../ink/ink90.xml"/><Relationship Id="rId4" Type="http://schemas.openxmlformats.org/officeDocument/2006/relationships/image" Target="../media/image90.png"/><Relationship Id="rId9" Type="http://schemas.openxmlformats.org/officeDocument/2006/relationships/customXml" Target="../ink/ink79.xml"/><Relationship Id="rId14" Type="http://schemas.openxmlformats.org/officeDocument/2006/relationships/image" Target="../media/image95.png"/><Relationship Id="rId22" Type="http://schemas.openxmlformats.org/officeDocument/2006/relationships/image" Target="../media/image99.png"/><Relationship Id="rId27" Type="http://schemas.openxmlformats.org/officeDocument/2006/relationships/customXml" Target="../ink/ink88.xml"/><Relationship Id="rId30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6.xml"/><Relationship Id="rId18" Type="http://schemas.openxmlformats.org/officeDocument/2006/relationships/image" Target="../media/image116.png"/><Relationship Id="rId26" Type="http://schemas.openxmlformats.org/officeDocument/2006/relationships/image" Target="../media/image120.png"/><Relationship Id="rId39" Type="http://schemas.openxmlformats.org/officeDocument/2006/relationships/customXml" Target="../ink/ink109.xml"/><Relationship Id="rId3" Type="http://schemas.openxmlformats.org/officeDocument/2006/relationships/customXml" Target="../ink/ink91.xml"/><Relationship Id="rId21" Type="http://schemas.openxmlformats.org/officeDocument/2006/relationships/customXml" Target="../ink/ink100.xml"/><Relationship Id="rId34" Type="http://schemas.openxmlformats.org/officeDocument/2006/relationships/image" Target="../media/image124.png"/><Relationship Id="rId42" Type="http://schemas.openxmlformats.org/officeDocument/2006/relationships/image" Target="../media/image128.png"/><Relationship Id="rId47" Type="http://schemas.openxmlformats.org/officeDocument/2006/relationships/customXml" Target="../ink/ink113.xml"/><Relationship Id="rId50" Type="http://schemas.openxmlformats.org/officeDocument/2006/relationships/image" Target="../media/image132.png"/><Relationship Id="rId7" Type="http://schemas.openxmlformats.org/officeDocument/2006/relationships/customXml" Target="../ink/ink93.xml"/><Relationship Id="rId12" Type="http://schemas.openxmlformats.org/officeDocument/2006/relationships/image" Target="../media/image113.png"/><Relationship Id="rId17" Type="http://schemas.openxmlformats.org/officeDocument/2006/relationships/customXml" Target="../ink/ink98.xml"/><Relationship Id="rId25" Type="http://schemas.openxmlformats.org/officeDocument/2006/relationships/customXml" Target="../ink/ink102.xml"/><Relationship Id="rId33" Type="http://schemas.openxmlformats.org/officeDocument/2006/relationships/customXml" Target="../ink/ink106.xml"/><Relationship Id="rId38" Type="http://schemas.openxmlformats.org/officeDocument/2006/relationships/image" Target="../media/image126.png"/><Relationship Id="rId46" Type="http://schemas.openxmlformats.org/officeDocument/2006/relationships/image" Target="../media/image130.png"/><Relationship Id="rId2" Type="http://schemas.openxmlformats.org/officeDocument/2006/relationships/image" Target="../media/image108.tmp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29" Type="http://schemas.openxmlformats.org/officeDocument/2006/relationships/customXml" Target="../ink/ink104.xml"/><Relationship Id="rId41" Type="http://schemas.openxmlformats.org/officeDocument/2006/relationships/customXml" Target="../ink/ink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customXml" Target="../ink/ink95.xml"/><Relationship Id="rId24" Type="http://schemas.openxmlformats.org/officeDocument/2006/relationships/image" Target="../media/image119.png"/><Relationship Id="rId32" Type="http://schemas.openxmlformats.org/officeDocument/2006/relationships/image" Target="../media/image123.png"/><Relationship Id="rId37" Type="http://schemas.openxmlformats.org/officeDocument/2006/relationships/customXml" Target="../ink/ink108.xml"/><Relationship Id="rId40" Type="http://schemas.openxmlformats.org/officeDocument/2006/relationships/image" Target="../media/image127.png"/><Relationship Id="rId45" Type="http://schemas.openxmlformats.org/officeDocument/2006/relationships/customXml" Target="../ink/ink112.xml"/><Relationship Id="rId53" Type="http://schemas.openxmlformats.org/officeDocument/2006/relationships/image" Target="../media/image26.png"/><Relationship Id="rId5" Type="http://schemas.openxmlformats.org/officeDocument/2006/relationships/customXml" Target="../ink/ink92.xml"/><Relationship Id="rId15" Type="http://schemas.openxmlformats.org/officeDocument/2006/relationships/customXml" Target="../ink/ink97.xml"/><Relationship Id="rId23" Type="http://schemas.openxmlformats.org/officeDocument/2006/relationships/customXml" Target="../ink/ink101.xml"/><Relationship Id="rId28" Type="http://schemas.openxmlformats.org/officeDocument/2006/relationships/image" Target="../media/image121.png"/><Relationship Id="rId36" Type="http://schemas.openxmlformats.org/officeDocument/2006/relationships/image" Target="../media/image125.png"/><Relationship Id="rId49" Type="http://schemas.openxmlformats.org/officeDocument/2006/relationships/customXml" Target="../ink/ink114.xml"/><Relationship Id="rId10" Type="http://schemas.openxmlformats.org/officeDocument/2006/relationships/image" Target="../media/image112.png"/><Relationship Id="rId19" Type="http://schemas.openxmlformats.org/officeDocument/2006/relationships/customXml" Target="../ink/ink99.xml"/><Relationship Id="rId31" Type="http://schemas.openxmlformats.org/officeDocument/2006/relationships/customXml" Target="../ink/ink105.xml"/><Relationship Id="rId44" Type="http://schemas.openxmlformats.org/officeDocument/2006/relationships/image" Target="../media/image129.png"/><Relationship Id="rId52" Type="http://schemas.openxmlformats.org/officeDocument/2006/relationships/image" Target="../media/image133.png"/><Relationship Id="rId4" Type="http://schemas.openxmlformats.org/officeDocument/2006/relationships/image" Target="../media/image109.png"/><Relationship Id="rId9" Type="http://schemas.openxmlformats.org/officeDocument/2006/relationships/customXml" Target="../ink/ink94.xml"/><Relationship Id="rId14" Type="http://schemas.openxmlformats.org/officeDocument/2006/relationships/image" Target="../media/image114.png"/><Relationship Id="rId22" Type="http://schemas.openxmlformats.org/officeDocument/2006/relationships/image" Target="../media/image118.png"/><Relationship Id="rId27" Type="http://schemas.openxmlformats.org/officeDocument/2006/relationships/customXml" Target="../ink/ink103.xml"/><Relationship Id="rId30" Type="http://schemas.openxmlformats.org/officeDocument/2006/relationships/image" Target="../media/image122.png"/><Relationship Id="rId35" Type="http://schemas.openxmlformats.org/officeDocument/2006/relationships/customXml" Target="../ink/ink107.xml"/><Relationship Id="rId43" Type="http://schemas.openxmlformats.org/officeDocument/2006/relationships/customXml" Target="../ink/ink111.xml"/><Relationship Id="rId48" Type="http://schemas.openxmlformats.org/officeDocument/2006/relationships/image" Target="../media/image131.png"/><Relationship Id="rId8" Type="http://schemas.openxmlformats.org/officeDocument/2006/relationships/image" Target="../media/image111.png"/><Relationship Id="rId51" Type="http://schemas.openxmlformats.org/officeDocument/2006/relationships/customXml" Target="../ink/ink1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customXml" Target="../ink/ink121.xml"/><Relationship Id="rId18" Type="http://schemas.openxmlformats.org/officeDocument/2006/relationships/image" Target="../media/image143.png"/><Relationship Id="rId26" Type="http://schemas.openxmlformats.org/officeDocument/2006/relationships/image" Target="../media/image147.png"/><Relationship Id="rId3" Type="http://schemas.openxmlformats.org/officeDocument/2006/relationships/customXml" Target="../ink/ink116.xml"/><Relationship Id="rId21" Type="http://schemas.openxmlformats.org/officeDocument/2006/relationships/customXml" Target="../ink/ink125.xml"/><Relationship Id="rId7" Type="http://schemas.openxmlformats.org/officeDocument/2006/relationships/customXml" Target="../ink/ink118.xml"/><Relationship Id="rId12" Type="http://schemas.openxmlformats.org/officeDocument/2006/relationships/image" Target="../media/image140.png"/><Relationship Id="rId17" Type="http://schemas.openxmlformats.org/officeDocument/2006/relationships/customXml" Target="../ink/ink123.xml"/><Relationship Id="rId25" Type="http://schemas.openxmlformats.org/officeDocument/2006/relationships/customXml" Target="../ink/ink127.xml"/><Relationship Id="rId2" Type="http://schemas.openxmlformats.org/officeDocument/2006/relationships/image" Target="../media/image135.tmp"/><Relationship Id="rId16" Type="http://schemas.openxmlformats.org/officeDocument/2006/relationships/image" Target="../media/image142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customXml" Target="../ink/ink120.xml"/><Relationship Id="rId24" Type="http://schemas.openxmlformats.org/officeDocument/2006/relationships/image" Target="../media/image146.png"/><Relationship Id="rId5" Type="http://schemas.openxmlformats.org/officeDocument/2006/relationships/customXml" Target="../ink/ink117.xml"/><Relationship Id="rId15" Type="http://schemas.openxmlformats.org/officeDocument/2006/relationships/customXml" Target="../ink/ink122.xml"/><Relationship Id="rId23" Type="http://schemas.openxmlformats.org/officeDocument/2006/relationships/customXml" Target="../ink/ink126.xml"/><Relationship Id="rId10" Type="http://schemas.openxmlformats.org/officeDocument/2006/relationships/image" Target="../media/image139.png"/><Relationship Id="rId19" Type="http://schemas.openxmlformats.org/officeDocument/2006/relationships/customXml" Target="../ink/ink124.xml"/><Relationship Id="rId4" Type="http://schemas.openxmlformats.org/officeDocument/2006/relationships/image" Target="../media/image136.png"/><Relationship Id="rId9" Type="http://schemas.openxmlformats.org/officeDocument/2006/relationships/customXml" Target="../ink/ink119.xml"/><Relationship Id="rId14" Type="http://schemas.openxmlformats.org/officeDocument/2006/relationships/image" Target="../media/image141.png"/><Relationship Id="rId22" Type="http://schemas.openxmlformats.org/officeDocument/2006/relationships/image" Target="../media/image145.png"/><Relationship Id="rId27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customXml" Target="../ink/ink133.xml"/><Relationship Id="rId18" Type="http://schemas.openxmlformats.org/officeDocument/2006/relationships/image" Target="../media/image156.png"/><Relationship Id="rId26" Type="http://schemas.openxmlformats.org/officeDocument/2006/relationships/image" Target="../media/image160.png"/><Relationship Id="rId39" Type="http://schemas.openxmlformats.org/officeDocument/2006/relationships/customXml" Target="../ink/ink146.xml"/><Relationship Id="rId3" Type="http://schemas.openxmlformats.org/officeDocument/2006/relationships/customXml" Target="../ink/ink128.xml"/><Relationship Id="rId21" Type="http://schemas.openxmlformats.org/officeDocument/2006/relationships/customXml" Target="../ink/ink137.xml"/><Relationship Id="rId34" Type="http://schemas.openxmlformats.org/officeDocument/2006/relationships/image" Target="../media/image164.png"/><Relationship Id="rId42" Type="http://schemas.openxmlformats.org/officeDocument/2006/relationships/image" Target="../media/image168.png"/><Relationship Id="rId47" Type="http://schemas.openxmlformats.org/officeDocument/2006/relationships/image" Target="../media/image26.png"/><Relationship Id="rId7" Type="http://schemas.openxmlformats.org/officeDocument/2006/relationships/customXml" Target="../ink/ink130.xml"/><Relationship Id="rId12" Type="http://schemas.openxmlformats.org/officeDocument/2006/relationships/image" Target="../media/image153.png"/><Relationship Id="rId17" Type="http://schemas.openxmlformats.org/officeDocument/2006/relationships/customXml" Target="../ink/ink135.xml"/><Relationship Id="rId25" Type="http://schemas.openxmlformats.org/officeDocument/2006/relationships/customXml" Target="../ink/ink139.xml"/><Relationship Id="rId33" Type="http://schemas.openxmlformats.org/officeDocument/2006/relationships/customXml" Target="../ink/ink143.xml"/><Relationship Id="rId38" Type="http://schemas.openxmlformats.org/officeDocument/2006/relationships/image" Target="../media/image166.png"/><Relationship Id="rId46" Type="http://schemas.openxmlformats.org/officeDocument/2006/relationships/image" Target="../media/image170.png"/><Relationship Id="rId2" Type="http://schemas.openxmlformats.org/officeDocument/2006/relationships/image" Target="../media/image148.tmp"/><Relationship Id="rId16" Type="http://schemas.openxmlformats.org/officeDocument/2006/relationships/image" Target="../media/image155.png"/><Relationship Id="rId20" Type="http://schemas.openxmlformats.org/officeDocument/2006/relationships/image" Target="../media/image157.png"/><Relationship Id="rId29" Type="http://schemas.openxmlformats.org/officeDocument/2006/relationships/customXml" Target="../ink/ink141.xml"/><Relationship Id="rId41" Type="http://schemas.openxmlformats.org/officeDocument/2006/relationships/customXml" Target="../ink/ink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customXml" Target="../ink/ink132.xml"/><Relationship Id="rId24" Type="http://schemas.openxmlformats.org/officeDocument/2006/relationships/image" Target="../media/image159.png"/><Relationship Id="rId32" Type="http://schemas.openxmlformats.org/officeDocument/2006/relationships/image" Target="../media/image163.png"/><Relationship Id="rId37" Type="http://schemas.openxmlformats.org/officeDocument/2006/relationships/customXml" Target="../ink/ink145.xml"/><Relationship Id="rId40" Type="http://schemas.openxmlformats.org/officeDocument/2006/relationships/image" Target="../media/image167.png"/><Relationship Id="rId45" Type="http://schemas.openxmlformats.org/officeDocument/2006/relationships/customXml" Target="../ink/ink149.xml"/><Relationship Id="rId5" Type="http://schemas.openxmlformats.org/officeDocument/2006/relationships/customXml" Target="../ink/ink129.xml"/><Relationship Id="rId15" Type="http://schemas.openxmlformats.org/officeDocument/2006/relationships/customXml" Target="../ink/ink134.xml"/><Relationship Id="rId23" Type="http://schemas.openxmlformats.org/officeDocument/2006/relationships/customXml" Target="../ink/ink138.xml"/><Relationship Id="rId28" Type="http://schemas.openxmlformats.org/officeDocument/2006/relationships/image" Target="../media/image161.png"/><Relationship Id="rId36" Type="http://schemas.openxmlformats.org/officeDocument/2006/relationships/image" Target="../media/image165.png"/><Relationship Id="rId10" Type="http://schemas.openxmlformats.org/officeDocument/2006/relationships/image" Target="../media/image152.png"/><Relationship Id="rId19" Type="http://schemas.openxmlformats.org/officeDocument/2006/relationships/customXml" Target="../ink/ink136.xml"/><Relationship Id="rId31" Type="http://schemas.openxmlformats.org/officeDocument/2006/relationships/customXml" Target="../ink/ink142.xml"/><Relationship Id="rId44" Type="http://schemas.openxmlformats.org/officeDocument/2006/relationships/image" Target="../media/image169.png"/><Relationship Id="rId4" Type="http://schemas.openxmlformats.org/officeDocument/2006/relationships/image" Target="../media/image149.png"/><Relationship Id="rId9" Type="http://schemas.openxmlformats.org/officeDocument/2006/relationships/customXml" Target="../ink/ink131.xml"/><Relationship Id="rId14" Type="http://schemas.openxmlformats.org/officeDocument/2006/relationships/image" Target="../media/image154.png"/><Relationship Id="rId22" Type="http://schemas.openxmlformats.org/officeDocument/2006/relationships/image" Target="../media/image158.png"/><Relationship Id="rId27" Type="http://schemas.openxmlformats.org/officeDocument/2006/relationships/customXml" Target="../ink/ink140.xml"/><Relationship Id="rId30" Type="http://schemas.openxmlformats.org/officeDocument/2006/relationships/image" Target="../media/image162.png"/><Relationship Id="rId35" Type="http://schemas.openxmlformats.org/officeDocument/2006/relationships/customXml" Target="../ink/ink144.xml"/><Relationship Id="rId43" Type="http://schemas.openxmlformats.org/officeDocument/2006/relationships/customXml" Target="../ink/ink1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elveteenrabbi.blogs.com/blog/2012/09/brich-rachamana-now-with-sheet-music.html" TargetMode="External"/><Relationship Id="rId2" Type="http://schemas.openxmlformats.org/officeDocument/2006/relationships/hyperlink" Target="https://hazon.bandcamp.com/track/brich-rachaman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lcj.org/resources/resources-for-members-and-friends/?fbclid=IwAR1UKDbVg4HefyHiYhLNJoSKZyJ5sbf_IZEM4zobdJuHKMO3dQ0z1P9XldM" TargetMode="External"/><Relationship Id="rId2" Type="http://schemas.openxmlformats.org/officeDocument/2006/relationships/hyperlink" Target="https://www.sefaria.org/Birkat_Hamazon%2C_Birkat_Hamazon%2C_Preliminary_Psalms?lang=bi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81BCE-1216-4724-9612-5B6EB98B2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2622" y="1298448"/>
            <a:ext cx="7187529" cy="2951819"/>
          </a:xfrm>
        </p:spPr>
        <p:txBody>
          <a:bodyPr anchor="b">
            <a:normAutofit/>
          </a:bodyPr>
          <a:lstStyle/>
          <a:p>
            <a:r>
              <a:rPr lang="en-US" sz="5800"/>
              <a:t>How to Lead</a:t>
            </a:r>
            <a:br>
              <a:rPr lang="en-US" sz="5800"/>
            </a:br>
            <a:r>
              <a:rPr lang="en-US" sz="5800"/>
              <a:t>Birkat Hamazon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59716-8170-4806-A5E7-0E2E32F87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2622" y="5006151"/>
            <a:ext cx="7187529" cy="768116"/>
          </a:xfrm>
        </p:spPr>
        <p:txBody>
          <a:bodyPr anchor="t">
            <a:norm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with Eryka Velazquez</a:t>
            </a:r>
          </a:p>
        </p:txBody>
      </p:sp>
    </p:spTree>
    <p:extLst>
      <p:ext uri="{BB962C8B-B14F-4D97-AF65-F5344CB8AC3E}">
        <p14:creationId xmlns:p14="http://schemas.microsoft.com/office/powerpoint/2010/main" val="74226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30E94B5-6B03-4C6D-A886-D92083B3E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7B8231-6339-4326-9EE6-D2F78558E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7974"/>
            <a:ext cx="11707367" cy="2538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23C7F-6D8E-4BFF-809A-F2555072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08245"/>
            <a:ext cx="10210862" cy="13262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spc="-100" dirty="0"/>
              <a:t>Musical Motifs--</a:t>
            </a:r>
            <a:br>
              <a:rPr lang="en-US" sz="4100" spc="-100" dirty="0"/>
            </a:br>
            <a:r>
              <a:rPr lang="en-US" sz="4100" spc="-100" dirty="0"/>
              <a:t>Birkat Ha’artez</a:t>
            </a:r>
          </a:p>
        </p:txBody>
      </p:sp>
      <p:pic>
        <p:nvPicPr>
          <p:cNvPr id="7" name="Content Placeholder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A63B19C-169C-4265-BD2D-CF5E28D5A15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07366" cy="35579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D48C6F-0A0F-4AF9-AB6E-352DE32F1C65}"/>
                  </a:ext>
                </a:extLst>
              </p14:cNvPr>
              <p14:cNvContentPartPr/>
              <p14:nvPr/>
            </p14:nvContentPartPr>
            <p14:xfrm>
              <a:off x="10152716" y="482785"/>
              <a:ext cx="1312560" cy="74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D48C6F-0A0F-4AF9-AB6E-352DE32F1C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62716" y="303145"/>
                <a:ext cx="14922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0DEEF6-F4F3-469F-873F-D323E433A9C0}"/>
                  </a:ext>
                </a:extLst>
              </p14:cNvPr>
              <p14:cNvContentPartPr/>
              <p14:nvPr/>
            </p14:nvContentPartPr>
            <p14:xfrm>
              <a:off x="136076" y="397825"/>
              <a:ext cx="1838520" cy="90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0DEEF6-F4F3-469F-873F-D323E433A9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76" y="217825"/>
                <a:ext cx="201816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2CC2D70-5DF6-4C61-8A80-C5116175540D}"/>
                  </a:ext>
                </a:extLst>
              </p14:cNvPr>
              <p14:cNvContentPartPr/>
              <p14:nvPr/>
            </p14:nvContentPartPr>
            <p14:xfrm>
              <a:off x="2154236" y="388105"/>
              <a:ext cx="3375000" cy="32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2CC2D70-5DF6-4C61-8A80-C5116175540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64596" y="208465"/>
                <a:ext cx="355464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68C2DF9-6B47-4678-AC8B-7BCCF770B83F}"/>
                  </a:ext>
                </a:extLst>
              </p14:cNvPr>
              <p14:cNvContentPartPr/>
              <p14:nvPr/>
            </p14:nvContentPartPr>
            <p14:xfrm>
              <a:off x="178196" y="934585"/>
              <a:ext cx="2111760" cy="42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68C2DF9-6B47-4678-AC8B-7BCCF770B83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556" y="754585"/>
                <a:ext cx="22914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21A41EC-4EEF-4CC4-91AC-826306BD81C9}"/>
                  </a:ext>
                </a:extLst>
              </p14:cNvPr>
              <p14:cNvContentPartPr/>
              <p14:nvPr/>
            </p14:nvContentPartPr>
            <p14:xfrm>
              <a:off x="2732396" y="924505"/>
              <a:ext cx="2797200" cy="95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21A41EC-4EEF-4CC4-91AC-826306BD81C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42396" y="744505"/>
                <a:ext cx="297684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2A6EA9F-6AAE-4564-968A-C80286DBC73D}"/>
                  </a:ext>
                </a:extLst>
              </p14:cNvPr>
              <p14:cNvContentPartPr/>
              <p14:nvPr/>
            </p14:nvContentPartPr>
            <p14:xfrm>
              <a:off x="188996" y="1417345"/>
              <a:ext cx="2594880" cy="118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2A6EA9F-6AAE-4564-968A-C80286DBC7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356" y="1237345"/>
                <a:ext cx="277452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350C53E-F5DE-42ED-A1C5-852DDF26A8BB}"/>
                  </a:ext>
                </a:extLst>
              </p14:cNvPr>
              <p14:cNvContentPartPr/>
              <p14:nvPr/>
            </p14:nvContentPartPr>
            <p14:xfrm>
              <a:off x="7661876" y="2101345"/>
              <a:ext cx="3719880" cy="75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350C53E-F5DE-42ED-A1C5-852DDF26A8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72236" y="1921345"/>
                <a:ext cx="389952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259C7E6-FC93-4DC8-B214-393ABBBAA9FC}"/>
                  </a:ext>
                </a:extLst>
              </p14:cNvPr>
              <p14:cNvContentPartPr/>
              <p14:nvPr/>
            </p14:nvContentPartPr>
            <p14:xfrm>
              <a:off x="8050316" y="514465"/>
              <a:ext cx="1904760" cy="8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259C7E6-FC93-4DC8-B214-393ABBBAA9F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60676" y="334465"/>
                <a:ext cx="208440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E82CEDF-5D95-4DCE-B7C3-5EBA9BE97BA3}"/>
                  </a:ext>
                </a:extLst>
              </p14:cNvPr>
              <p14:cNvContentPartPr/>
              <p14:nvPr/>
            </p14:nvContentPartPr>
            <p14:xfrm>
              <a:off x="7872116" y="1239505"/>
              <a:ext cx="3527280" cy="77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E82CEDF-5D95-4DCE-B7C3-5EBA9BE97BA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82476" y="1059505"/>
                <a:ext cx="370692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4CE4F13-9827-4C48-874E-F959653CA679}"/>
                  </a:ext>
                </a:extLst>
              </p14:cNvPr>
              <p14:cNvContentPartPr/>
              <p14:nvPr/>
            </p14:nvContentPartPr>
            <p14:xfrm>
              <a:off x="7903076" y="1238785"/>
              <a:ext cx="1268640" cy="57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4CE4F13-9827-4C48-874E-F959653CA6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13436" y="1059145"/>
                <a:ext cx="144828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31CCF5-BD0E-46F7-9DD6-E230A405C8FA}"/>
                  </a:ext>
                </a:extLst>
              </p14:cNvPr>
              <p14:cNvContentPartPr/>
              <p14:nvPr/>
            </p14:nvContentPartPr>
            <p14:xfrm>
              <a:off x="9648716" y="2868145"/>
              <a:ext cx="1765080" cy="32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31CCF5-BD0E-46F7-9DD6-E230A405C8F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558716" y="2688145"/>
                <a:ext cx="194472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B7879C1-787F-4AD2-910B-B1BD122DAE54}"/>
                  </a:ext>
                </a:extLst>
              </p14:cNvPr>
              <p14:cNvContentPartPr/>
              <p14:nvPr/>
            </p14:nvContentPartPr>
            <p14:xfrm>
              <a:off x="3005934" y="1396825"/>
              <a:ext cx="1939320" cy="89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B7879C1-787F-4AD2-910B-B1BD122DAE5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15934" y="1217185"/>
                <a:ext cx="211896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A8E41B-0F29-4602-829D-B79F7808394C}"/>
                  </a:ext>
                </a:extLst>
              </p14:cNvPr>
              <p14:cNvContentPartPr/>
              <p14:nvPr/>
            </p14:nvContentPartPr>
            <p14:xfrm>
              <a:off x="7714374" y="2899105"/>
              <a:ext cx="1600560" cy="50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A8E41B-0F29-4602-829D-B79F7808394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24734" y="2719105"/>
                <a:ext cx="1780200" cy="41004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ECB4A932-1CA6-423D-B4E7-2C69063BAFC1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44736" t="48033" r="34574" b="30942"/>
          <a:stretch/>
        </p:blipFill>
        <p:spPr>
          <a:xfrm>
            <a:off x="8514654" y="4255420"/>
            <a:ext cx="3174703" cy="18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0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36634-5972-45D6-8D27-FA22493E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spc="-100" dirty="0"/>
              <a:t>Musical Motifs--</a:t>
            </a:r>
            <a:br>
              <a:rPr lang="en-US" sz="4000" spc="-100" dirty="0"/>
            </a:br>
            <a:r>
              <a:rPr lang="en-US" sz="4000" spc="-100" dirty="0"/>
              <a:t>Birkat Ha’artez</a:t>
            </a:r>
          </a:p>
        </p:txBody>
      </p:sp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C5D2ACB8-D241-407F-A724-B280DC96DB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7367" cy="43676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7349E39-822F-482D-A8CA-5D2AD9D26F93}"/>
                  </a:ext>
                </a:extLst>
              </p14:cNvPr>
              <p14:cNvContentPartPr/>
              <p14:nvPr/>
            </p14:nvContentPartPr>
            <p14:xfrm>
              <a:off x="199076" y="198025"/>
              <a:ext cx="1786320" cy="65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7349E39-822F-482D-A8CA-5D2AD9D26F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36" y="18385"/>
                <a:ext cx="196596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94AA282-F7EF-47E9-A134-8AD1A6D8E8BC}"/>
                  </a:ext>
                </a:extLst>
              </p14:cNvPr>
              <p14:cNvContentPartPr/>
              <p14:nvPr/>
            </p14:nvContentPartPr>
            <p14:xfrm>
              <a:off x="4372196" y="535862"/>
              <a:ext cx="1130400" cy="54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94AA282-F7EF-47E9-A134-8AD1A6D8E8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2196" y="355862"/>
                <a:ext cx="13100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F4B43C0-2903-40F7-A67A-F21F78840940}"/>
                  </a:ext>
                </a:extLst>
              </p14:cNvPr>
              <p14:cNvContentPartPr/>
              <p14:nvPr/>
            </p14:nvContentPartPr>
            <p14:xfrm>
              <a:off x="167756" y="924302"/>
              <a:ext cx="919800" cy="15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F4B43C0-2903-40F7-A67A-F21F788409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756" y="744302"/>
                <a:ext cx="109944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1A9C9D9-1BE0-47B9-B879-41379638E250}"/>
                  </a:ext>
                </a:extLst>
              </p14:cNvPr>
              <p14:cNvContentPartPr/>
              <p14:nvPr/>
            </p14:nvContentPartPr>
            <p14:xfrm>
              <a:off x="9732596" y="1166222"/>
              <a:ext cx="1775520" cy="73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1A9C9D9-1BE0-47B9-B879-41379638E2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42596" y="986222"/>
                <a:ext cx="195516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44489A-FED2-4DB5-8979-CCFC7B9A747E}"/>
                  </a:ext>
                </a:extLst>
              </p14:cNvPr>
              <p14:cNvContentPartPr/>
              <p14:nvPr/>
            </p14:nvContentPartPr>
            <p14:xfrm>
              <a:off x="10173596" y="230222"/>
              <a:ext cx="1338480" cy="53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44489A-FED2-4DB5-8979-CCFC7B9A74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83596" y="50582"/>
                <a:ext cx="1518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2B50FB3-BCC1-4DAB-AA4C-AFE08B3F2600}"/>
                  </a:ext>
                </a:extLst>
              </p14:cNvPr>
              <p14:cNvContentPartPr/>
              <p14:nvPr/>
            </p14:nvContentPartPr>
            <p14:xfrm>
              <a:off x="2280596" y="166862"/>
              <a:ext cx="3215160" cy="65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2B50FB3-BCC1-4DAB-AA4C-AFE08B3F26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90596" y="-12778"/>
                <a:ext cx="339480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87547BF-E036-4DC2-9249-9FB22236D862}"/>
                  </a:ext>
                </a:extLst>
              </p14:cNvPr>
              <p14:cNvContentPartPr/>
              <p14:nvPr/>
            </p14:nvContentPartPr>
            <p14:xfrm>
              <a:off x="209876" y="471422"/>
              <a:ext cx="3867120" cy="96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87547BF-E036-4DC2-9249-9FB22236D8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0236" y="291782"/>
                <a:ext cx="404676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325DF05-6BB5-4A44-BB9F-B3D224C1982E}"/>
                  </a:ext>
                </a:extLst>
              </p14:cNvPr>
              <p14:cNvContentPartPr/>
              <p14:nvPr/>
            </p14:nvContentPartPr>
            <p14:xfrm>
              <a:off x="7998116" y="272342"/>
              <a:ext cx="1887120" cy="23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325DF05-6BB5-4A44-BB9F-B3D224C1982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08116" y="92702"/>
                <a:ext cx="20667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ED49F7C-AB1D-45FC-B615-DDBD5E4C43BD}"/>
                  </a:ext>
                </a:extLst>
              </p14:cNvPr>
              <p14:cNvContentPartPr/>
              <p14:nvPr/>
            </p14:nvContentPartPr>
            <p14:xfrm>
              <a:off x="9048956" y="724142"/>
              <a:ext cx="2374200" cy="32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ED49F7C-AB1D-45FC-B615-DDBD5E4C43B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59316" y="544502"/>
                <a:ext cx="255384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B367C47-0497-496B-A632-5F9D5B79037F}"/>
                  </a:ext>
                </a:extLst>
              </p14:cNvPr>
              <p14:cNvContentPartPr/>
              <p14:nvPr/>
            </p14:nvContentPartPr>
            <p14:xfrm>
              <a:off x="6526796" y="766982"/>
              <a:ext cx="2385000" cy="42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B367C47-0497-496B-A632-5F9D5B79037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36796" y="587342"/>
                <a:ext cx="256464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40D0FDC-385D-401C-AD00-8FEF573B581C}"/>
                  </a:ext>
                </a:extLst>
              </p14:cNvPr>
              <p14:cNvContentPartPr/>
              <p14:nvPr/>
            </p14:nvContentPartPr>
            <p14:xfrm>
              <a:off x="1324076" y="839342"/>
              <a:ext cx="4214160" cy="648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40D0FDC-385D-401C-AD00-8FEF573B58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34436" y="659702"/>
                <a:ext cx="439380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AC66232-D05A-424B-9997-D4E7C6DBEDB8}"/>
                  </a:ext>
                </a:extLst>
              </p14:cNvPr>
              <p14:cNvContentPartPr/>
              <p14:nvPr/>
            </p14:nvContentPartPr>
            <p14:xfrm>
              <a:off x="7945556" y="1249382"/>
              <a:ext cx="1456560" cy="22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AC66232-D05A-424B-9997-D4E7C6DBED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855556" y="1069742"/>
                <a:ext cx="163620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2D24FDB-B998-4823-A07D-FD5ABE347697}"/>
                  </a:ext>
                </a:extLst>
              </p14:cNvPr>
              <p14:cNvContentPartPr/>
              <p14:nvPr/>
            </p14:nvContentPartPr>
            <p14:xfrm>
              <a:off x="8902076" y="1743662"/>
              <a:ext cx="2595960" cy="22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2D24FDB-B998-4823-A07D-FD5ABE3476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812076" y="1563662"/>
                <a:ext cx="27756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B1A3541-1584-4769-A97D-E7D13001BB5E}"/>
                  </a:ext>
                </a:extLst>
              </p14:cNvPr>
              <p14:cNvContentPartPr/>
              <p14:nvPr/>
            </p14:nvContentPartPr>
            <p14:xfrm>
              <a:off x="2354036" y="1469702"/>
              <a:ext cx="3188880" cy="961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B1A3541-1584-4769-A97D-E7D13001BB5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264036" y="1290062"/>
                <a:ext cx="336852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5495529-541A-4304-8DBD-D83C236BCE56}"/>
                  </a:ext>
                </a:extLst>
              </p14:cNvPr>
              <p14:cNvContentPartPr/>
              <p14:nvPr/>
            </p14:nvContentPartPr>
            <p14:xfrm>
              <a:off x="178196" y="1837982"/>
              <a:ext cx="1166040" cy="44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5495529-541A-4304-8DBD-D83C236BCE5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8556" y="1657982"/>
                <a:ext cx="134568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C85FE0F-2CD0-4C02-9D9A-477F3BA30932}"/>
                  </a:ext>
                </a:extLst>
              </p14:cNvPr>
              <p14:cNvContentPartPr/>
              <p14:nvPr/>
            </p14:nvContentPartPr>
            <p14:xfrm>
              <a:off x="6789596" y="3056942"/>
              <a:ext cx="4707720" cy="137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C85FE0F-2CD0-4C02-9D9A-477F3BA3093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99596" y="2877302"/>
                <a:ext cx="488736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8C6B7A6-75CC-4750-9D23-0DB659BACF66}"/>
                  </a:ext>
                </a:extLst>
              </p14:cNvPr>
              <p14:cNvContentPartPr/>
              <p14:nvPr/>
            </p14:nvContentPartPr>
            <p14:xfrm>
              <a:off x="7272716" y="3205262"/>
              <a:ext cx="3096000" cy="53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8C6B7A6-75CC-4750-9D23-0DB659BACF6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3076" y="3025262"/>
                <a:ext cx="327564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207F437-7A97-4500-BFBF-971B711FBF4B}"/>
                  </a:ext>
                </a:extLst>
              </p14:cNvPr>
              <p14:cNvContentPartPr/>
              <p14:nvPr/>
            </p14:nvContentPartPr>
            <p14:xfrm>
              <a:off x="4277454" y="1870382"/>
              <a:ext cx="1240200" cy="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207F437-7A97-4500-BFBF-971B711FBF4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187814" y="1690742"/>
                <a:ext cx="14198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B92E41F-27C6-4E5E-84EB-18937B567644}"/>
                  </a:ext>
                </a:extLst>
              </p14:cNvPr>
              <p14:cNvContentPartPr/>
              <p14:nvPr/>
            </p14:nvContentPartPr>
            <p14:xfrm>
              <a:off x="167694" y="2196182"/>
              <a:ext cx="1607400" cy="42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B92E41F-27C6-4E5E-84EB-18937B5676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8054" y="2016182"/>
                <a:ext cx="178704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6B9576D-CB7F-4C89-99C5-DE0C2E058A9F}"/>
                  </a:ext>
                </a:extLst>
              </p14:cNvPr>
              <p14:cNvContentPartPr/>
              <p14:nvPr/>
            </p14:nvContentPartPr>
            <p14:xfrm>
              <a:off x="8313414" y="4014182"/>
              <a:ext cx="3173760" cy="950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6B9576D-CB7F-4C89-99C5-DE0C2E058A9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23414" y="3834542"/>
                <a:ext cx="335340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84E12B0-34D7-4243-87C7-2743F829B427}"/>
                  </a:ext>
                </a:extLst>
              </p14:cNvPr>
              <p14:cNvContentPartPr/>
              <p14:nvPr/>
            </p14:nvContentPartPr>
            <p14:xfrm>
              <a:off x="8344734" y="4150262"/>
              <a:ext cx="3142080" cy="33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84E12B0-34D7-4243-87C7-2743F829B42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55094" y="3970262"/>
                <a:ext cx="332172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EABE49D-BE92-48D0-93DB-B7045C96D39D}"/>
                  </a:ext>
                </a:extLst>
              </p14:cNvPr>
              <p14:cNvContentPartPr/>
              <p14:nvPr/>
            </p14:nvContentPartPr>
            <p14:xfrm>
              <a:off x="1618134" y="1817462"/>
              <a:ext cx="2512080" cy="105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EABE49D-BE92-48D0-93DB-B7045C96D39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28134" y="1637822"/>
                <a:ext cx="269172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E6F0834-0871-4D47-BBEB-2910E2499BE4}"/>
                  </a:ext>
                </a:extLst>
              </p14:cNvPr>
              <p14:cNvContentPartPr/>
              <p14:nvPr/>
            </p14:nvContentPartPr>
            <p14:xfrm>
              <a:off x="9017574" y="3623942"/>
              <a:ext cx="2469240" cy="12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E6F0834-0871-4D47-BBEB-2910E2499BE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927934" y="3443942"/>
                <a:ext cx="264888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5788DB4-7586-4149-8382-434A4C62175A}"/>
                  </a:ext>
                </a:extLst>
              </p14:cNvPr>
              <p14:cNvContentPartPr/>
              <p14:nvPr/>
            </p14:nvContentPartPr>
            <p14:xfrm>
              <a:off x="178494" y="1144262"/>
              <a:ext cx="4572000" cy="1267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5788DB4-7586-4149-8382-434A4C62175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8494" y="964262"/>
                <a:ext cx="475164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89DAAD8-60F0-4AB4-AC07-0BFD03B690F5}"/>
                  </a:ext>
                </a:extLst>
              </p14:cNvPr>
              <p14:cNvContentPartPr/>
              <p14:nvPr/>
            </p14:nvContentPartPr>
            <p14:xfrm>
              <a:off x="4697574" y="1229222"/>
              <a:ext cx="829800" cy="33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89DAAD8-60F0-4AB4-AC07-0BFD03B690F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607574" y="1049582"/>
                <a:ext cx="100944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AD8B544-C1D5-437F-A66A-A543BB150FD2}"/>
                  </a:ext>
                </a:extLst>
              </p14:cNvPr>
              <p14:cNvContentPartPr/>
              <p14:nvPr/>
            </p14:nvContentPartPr>
            <p14:xfrm>
              <a:off x="199374" y="1481582"/>
              <a:ext cx="1986480" cy="342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AD8B544-C1D5-437F-A66A-A543BB150FD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9374" y="1301582"/>
                <a:ext cx="216612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2B04A39-A92C-4EB6-8203-2E2C8C0A808B}"/>
                  </a:ext>
                </a:extLst>
              </p14:cNvPr>
              <p14:cNvContentPartPr/>
              <p14:nvPr/>
            </p14:nvContentPartPr>
            <p14:xfrm>
              <a:off x="7945494" y="2153702"/>
              <a:ext cx="3515760" cy="54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2B04A39-A92C-4EB6-8203-2E2C8C0A808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855854" y="1973702"/>
                <a:ext cx="369540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E5FE9C-17F5-40F0-BAC6-EAB2B8291792}"/>
                  </a:ext>
                </a:extLst>
              </p14:cNvPr>
              <p14:cNvContentPartPr/>
              <p14:nvPr/>
            </p14:nvContentPartPr>
            <p14:xfrm>
              <a:off x="7724454" y="2710262"/>
              <a:ext cx="3720240" cy="12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E5FE9C-17F5-40F0-BAC6-EAB2B829179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634814" y="2530262"/>
                <a:ext cx="3899880" cy="37188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2C2AB31C-9758-4D2F-B177-20C4860B1B05}"/>
              </a:ext>
            </a:extLst>
          </p:cNvPr>
          <p:cNvPicPr>
            <a:picLocks noChangeAspect="1"/>
          </p:cNvPicPr>
          <p:nvPr/>
        </p:nvPicPr>
        <p:blipFill rotWithShape="1">
          <a:blip r:embed="rId59"/>
          <a:srcRect l="44736" t="48033" r="34574" b="30942"/>
          <a:stretch/>
        </p:blipFill>
        <p:spPr>
          <a:xfrm>
            <a:off x="8449149" y="4498576"/>
            <a:ext cx="3174703" cy="17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2902A-FA5D-45A8-81EE-4342D330F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B538A-2A50-48E0-89A4-F2D2EEB12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7030" y="-5522982"/>
            <a:ext cx="384048" cy="1143001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9273A-84F0-4EF0-9ABB-6725351DB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28428" y="272368"/>
            <a:ext cx="1741251" cy="1143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C14E3-BE01-41F1-9AC7-2C5200FE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281127"/>
            <a:ext cx="10905066" cy="93869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Let’s sing!</a:t>
            </a:r>
          </a:p>
        </p:txBody>
      </p:sp>
      <p:pic>
        <p:nvPicPr>
          <p:cNvPr id="7" name="Picture 6" descr="A picture containing sign&#10;&#10;Description automatically generated">
            <a:extLst>
              <a:ext uri="{FF2B5EF4-FFF2-40B4-BE49-F238E27FC236}">
                <a16:creationId xmlns:a16="http://schemas.microsoft.com/office/drawing/2014/main" id="{22B2E7F5-C4E0-473E-BE4F-2C1CAC8819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0" y="1"/>
            <a:ext cx="11430013" cy="51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2902A-FA5D-45A8-81EE-4342D330F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B538A-2A50-48E0-89A4-F2D2EEB12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7030" y="-5522982"/>
            <a:ext cx="384048" cy="1143001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9273A-84F0-4EF0-9ABB-6725351DB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28428" y="272368"/>
            <a:ext cx="1741251" cy="1143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612ED-9B67-49DB-BD55-AD6D564E8B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9" y="0"/>
            <a:ext cx="11430013" cy="54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7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30E94B5-6B03-4C6D-A886-D92083B3E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7B8231-6339-4326-9EE6-D2F78558E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7974"/>
            <a:ext cx="11707367" cy="2538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AB442-D867-4370-A745-D22864CB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08245"/>
            <a:ext cx="10210862" cy="13262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500" spc="-100" dirty="0"/>
              <a:t>Musical Motifs-- </a:t>
            </a:r>
            <a:br>
              <a:rPr lang="en-US" sz="5500" spc="-100" dirty="0"/>
            </a:br>
            <a:r>
              <a:rPr lang="en-US" sz="5500" spc="-100" dirty="0"/>
              <a:t>Birkat Yerushalayim</a:t>
            </a: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7A84BC9-E29C-4F5E-8D41-67993C1685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1" y="0"/>
            <a:ext cx="11710948" cy="35579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77C966-DC80-4A5D-BEDC-3484522FD337}"/>
                  </a:ext>
                </a:extLst>
              </p14:cNvPr>
              <p14:cNvContentPartPr/>
              <p14:nvPr/>
            </p14:nvContentPartPr>
            <p14:xfrm>
              <a:off x="146876" y="388105"/>
              <a:ext cx="3005280" cy="125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77C966-DC80-4A5D-BEDC-3484522FD3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76" y="208105"/>
                <a:ext cx="318492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BC3B16-1F0A-40BA-A711-D6F16728EB6A}"/>
                  </a:ext>
                </a:extLst>
              </p14:cNvPr>
              <p14:cNvContentPartPr/>
              <p14:nvPr/>
            </p14:nvContentPartPr>
            <p14:xfrm>
              <a:off x="8891636" y="345625"/>
              <a:ext cx="2742120" cy="96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BC3B16-1F0A-40BA-A711-D6F16728EB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01996" y="165625"/>
                <a:ext cx="292176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64FFEEF-6E9A-4E73-BF6B-D39DCB47E49D}"/>
                  </a:ext>
                </a:extLst>
              </p14:cNvPr>
              <p14:cNvContentPartPr/>
              <p14:nvPr/>
            </p14:nvContentPartPr>
            <p14:xfrm>
              <a:off x="3362756" y="356065"/>
              <a:ext cx="2147040" cy="63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64FFEEF-6E9A-4E73-BF6B-D39DCB47E4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2756" y="176425"/>
                <a:ext cx="232668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1B6964-E69E-4B6D-9772-9E374D4A77EB}"/>
                  </a:ext>
                </a:extLst>
              </p14:cNvPr>
              <p14:cNvContentPartPr/>
              <p14:nvPr/>
            </p14:nvContentPartPr>
            <p14:xfrm>
              <a:off x="146876" y="934585"/>
              <a:ext cx="2931840" cy="65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1B6964-E69E-4B6D-9772-9E374D4A77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876" y="754945"/>
                <a:ext cx="31114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969470B-0205-491D-97BF-4B238E8DDBC3}"/>
                  </a:ext>
                </a:extLst>
              </p14:cNvPr>
              <p14:cNvContentPartPr/>
              <p14:nvPr/>
            </p14:nvContentPartPr>
            <p14:xfrm>
              <a:off x="6295676" y="408265"/>
              <a:ext cx="2238120" cy="33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969470B-0205-491D-97BF-4B238E8DDB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05676" y="228625"/>
                <a:ext cx="241776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51DDA81-9EA1-4569-A472-BA15CCB5C6EC}"/>
                  </a:ext>
                </a:extLst>
              </p14:cNvPr>
              <p14:cNvContentPartPr/>
              <p14:nvPr/>
            </p14:nvContentPartPr>
            <p14:xfrm>
              <a:off x="8428676" y="1166065"/>
              <a:ext cx="313704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51DDA81-9EA1-4569-A472-BA15CCB5C6E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39036" y="986065"/>
                <a:ext cx="331668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1408A2-6546-478C-B359-A812C7F59BFB}"/>
                  </a:ext>
                </a:extLst>
              </p14:cNvPr>
              <p14:cNvContentPartPr/>
              <p14:nvPr/>
            </p14:nvContentPartPr>
            <p14:xfrm>
              <a:off x="8471156" y="1343185"/>
              <a:ext cx="3174120" cy="10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1408A2-6546-478C-B359-A812C7F59BF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81156" y="1163185"/>
                <a:ext cx="335376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C9FE97-9513-419A-8D39-B9239FFC6899}"/>
                  </a:ext>
                </a:extLst>
              </p14:cNvPr>
              <p14:cNvContentPartPr/>
              <p14:nvPr/>
            </p14:nvContentPartPr>
            <p14:xfrm>
              <a:off x="6263996" y="513385"/>
              <a:ext cx="2259720" cy="75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C9FE97-9513-419A-8D39-B9239FFC689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74356" y="333745"/>
                <a:ext cx="243936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EFDF447-1F67-4C35-9BA2-E378B8715447}"/>
                  </a:ext>
                </a:extLst>
              </p14:cNvPr>
              <p14:cNvContentPartPr/>
              <p14:nvPr/>
            </p14:nvContentPartPr>
            <p14:xfrm>
              <a:off x="3362694" y="953665"/>
              <a:ext cx="2175480" cy="55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EFDF447-1F67-4C35-9BA2-E378B87154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73054" y="774025"/>
                <a:ext cx="235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7EDD888-1A99-4C4B-B510-AF3A65165FE9}"/>
                  </a:ext>
                </a:extLst>
              </p14:cNvPr>
              <p14:cNvContentPartPr/>
              <p14:nvPr/>
            </p14:nvContentPartPr>
            <p14:xfrm>
              <a:off x="178494" y="1469905"/>
              <a:ext cx="2153520" cy="32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7EDD888-1A99-4C4B-B510-AF3A65165FE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494" y="1290265"/>
                <a:ext cx="233316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96D34C1-5AEE-437D-96C9-25761ADE6152}"/>
                  </a:ext>
                </a:extLst>
              </p14:cNvPr>
              <p14:cNvContentPartPr/>
              <p14:nvPr/>
            </p14:nvContentPartPr>
            <p14:xfrm>
              <a:off x="6117054" y="1302865"/>
              <a:ext cx="1859400" cy="219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96D34C1-5AEE-437D-96C9-25761ADE615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27054" y="1122865"/>
                <a:ext cx="20390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7102DC7-4AD8-4BAD-BEDC-8F21DD85DADF}"/>
                  </a:ext>
                </a:extLst>
              </p14:cNvPr>
              <p14:cNvContentPartPr/>
              <p14:nvPr/>
            </p14:nvContentPartPr>
            <p14:xfrm>
              <a:off x="9101814" y="2069665"/>
              <a:ext cx="2461320" cy="22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7102DC7-4AD8-4BAD-BEDC-8F21DD85DAD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011814" y="1889665"/>
                <a:ext cx="2640960" cy="38232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1831AFA-7A01-45AF-9E32-21CCA394E41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44736" t="48033" r="34574" b="30942"/>
          <a:stretch/>
        </p:blipFill>
        <p:spPr>
          <a:xfrm>
            <a:off x="8409844" y="4171973"/>
            <a:ext cx="3174703" cy="18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06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4F6B96-2958-4DC8-9EBD-3A35CD20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788479"/>
            <a:ext cx="10210862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500" spc="-100" dirty="0"/>
            </a:br>
            <a:br>
              <a:rPr lang="en-US" sz="5500" spc="-100" dirty="0"/>
            </a:br>
            <a:r>
              <a:rPr lang="en-US" sz="5500" spc="-100" dirty="0"/>
              <a:t>Musical Motifs– </a:t>
            </a:r>
            <a:br>
              <a:rPr lang="en-US" sz="5500" spc="-100" dirty="0"/>
            </a:br>
            <a:r>
              <a:rPr lang="en-US" sz="5500" spc="-100" dirty="0"/>
              <a:t>Birkat Yerushalayim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97BFA-CF83-4797-B2F1-F3F058506A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7367" cy="43676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120D948-BAB9-4F24-AFBE-830E9E21FB97}"/>
                  </a:ext>
                </a:extLst>
              </p14:cNvPr>
              <p14:cNvContentPartPr/>
              <p14:nvPr/>
            </p14:nvContentPartPr>
            <p14:xfrm>
              <a:off x="136076" y="1060225"/>
              <a:ext cx="2391840" cy="64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120D948-BAB9-4F24-AFBE-830E9E21FB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76" y="880225"/>
                <a:ext cx="257148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1D32B6B-AA02-4298-B1EA-8A04E3DCEDFC}"/>
                  </a:ext>
                </a:extLst>
              </p14:cNvPr>
              <p14:cNvContentPartPr/>
              <p14:nvPr/>
            </p14:nvContentPartPr>
            <p14:xfrm>
              <a:off x="9627116" y="1112785"/>
              <a:ext cx="1893600" cy="86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1D32B6B-AA02-4298-B1EA-8A04E3DCED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37116" y="932785"/>
                <a:ext cx="2073240" cy="4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5E6B2C-6862-4278-BEE3-0A29D065C1B2}"/>
                  </a:ext>
                </a:extLst>
              </p14:cNvPr>
              <p14:cNvContentPartPr/>
              <p14:nvPr/>
            </p14:nvContentPartPr>
            <p14:xfrm>
              <a:off x="7714436" y="1070665"/>
              <a:ext cx="1713240" cy="54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5E6B2C-6862-4278-BEE3-0A29D065C1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4436" y="890665"/>
                <a:ext cx="189288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9154450-10B6-4A93-B126-AA5717799572}"/>
                  </a:ext>
                </a:extLst>
              </p14:cNvPr>
              <p14:cNvContentPartPr/>
              <p14:nvPr/>
            </p14:nvContentPartPr>
            <p14:xfrm>
              <a:off x="10383836" y="1817665"/>
              <a:ext cx="112392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9154450-10B6-4A93-B126-AA57177995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94196" y="1637665"/>
                <a:ext cx="13035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CD0BC44-27E1-47EF-BDF1-AAAD2A64BBC3}"/>
                  </a:ext>
                </a:extLst>
              </p14:cNvPr>
              <p14:cNvContentPartPr/>
              <p14:nvPr/>
            </p14:nvContentPartPr>
            <p14:xfrm>
              <a:off x="7924676" y="2290345"/>
              <a:ext cx="3625200" cy="640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CD0BC44-27E1-47EF-BDF1-AAAD2A64BB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5036" y="2110345"/>
                <a:ext cx="380484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699A6C3-8D21-4606-AC6A-0518C4976CD5}"/>
                  </a:ext>
                </a:extLst>
              </p14:cNvPr>
              <p14:cNvContentPartPr/>
              <p14:nvPr/>
            </p14:nvContentPartPr>
            <p14:xfrm>
              <a:off x="7472454" y="1732705"/>
              <a:ext cx="2774160" cy="651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699A6C3-8D21-4606-AC6A-0518C4976C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82814" y="1553065"/>
                <a:ext cx="295380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F3EADF0-AAD4-49FC-9D0F-DEE21A507BC2}"/>
                  </a:ext>
                </a:extLst>
              </p14:cNvPr>
              <p14:cNvContentPartPr/>
              <p14:nvPr/>
            </p14:nvContentPartPr>
            <p14:xfrm>
              <a:off x="8985894" y="2973625"/>
              <a:ext cx="2501280" cy="432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F3EADF0-AAD4-49FC-9D0F-DEE21A507BC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96254" y="2793985"/>
                <a:ext cx="268092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E212C84-475D-4BA6-971B-71E73A8867FE}"/>
                  </a:ext>
                </a:extLst>
              </p14:cNvPr>
              <p14:cNvContentPartPr/>
              <p14:nvPr/>
            </p14:nvContentPartPr>
            <p14:xfrm>
              <a:off x="2784894" y="1028905"/>
              <a:ext cx="2725920" cy="123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E212C84-475D-4BA6-971B-71E73A8867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94894" y="849265"/>
                <a:ext cx="290556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A7565A9-2263-4C39-89A7-6112D92809DB}"/>
                  </a:ext>
                </a:extLst>
              </p14:cNvPr>
              <p14:cNvContentPartPr/>
              <p14:nvPr/>
            </p14:nvContentPartPr>
            <p14:xfrm>
              <a:off x="94614" y="1491505"/>
              <a:ext cx="777600" cy="316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A7565A9-2263-4C39-89A7-6112D92809D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14" y="1311505"/>
                <a:ext cx="95724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61CA889-E0E7-4D13-8F2D-99BE9356A9DC}"/>
                  </a:ext>
                </a:extLst>
              </p14:cNvPr>
              <p14:cNvContentPartPr/>
              <p14:nvPr/>
            </p14:nvContentPartPr>
            <p14:xfrm>
              <a:off x="1250574" y="1449385"/>
              <a:ext cx="2826360" cy="86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61CA889-E0E7-4D13-8F2D-99BE9356A9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60574" y="1269385"/>
                <a:ext cx="3006000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1AFA188-AAEA-4430-B937-F7938D5B9B88}"/>
                  </a:ext>
                </a:extLst>
              </p14:cNvPr>
              <p14:cNvContentPartPr/>
              <p14:nvPr/>
            </p14:nvContentPartPr>
            <p14:xfrm>
              <a:off x="4382214" y="1491505"/>
              <a:ext cx="1188000" cy="22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1AFA188-AAEA-4430-B937-F7938D5B9B8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92574" y="1311865"/>
                <a:ext cx="13676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2A2E4D2-7ECC-47F1-A888-B65BD0892DC0}"/>
                  </a:ext>
                </a:extLst>
              </p14:cNvPr>
              <p14:cNvContentPartPr/>
              <p14:nvPr/>
            </p14:nvContentPartPr>
            <p14:xfrm>
              <a:off x="136014" y="1879585"/>
              <a:ext cx="3078720" cy="64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2A2E4D2-7ECC-47F1-A888-B65BD0892DC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374" y="1699945"/>
                <a:ext cx="325836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7130C7C-2B70-487E-9F6D-9DAC94349AE8}"/>
                  </a:ext>
                </a:extLst>
              </p14:cNvPr>
              <p14:cNvContentPartPr/>
              <p14:nvPr/>
            </p14:nvContentPartPr>
            <p14:xfrm>
              <a:off x="3499854" y="1943305"/>
              <a:ext cx="2034000" cy="12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7130C7C-2B70-487E-9F6D-9DAC94349AE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10214" y="1763665"/>
                <a:ext cx="221364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B729EBC-7E59-4BFE-89DD-FE6CD6AF31F1}"/>
                  </a:ext>
                </a:extLst>
              </p14:cNvPr>
              <p14:cNvContentPartPr/>
              <p14:nvPr/>
            </p14:nvContentPartPr>
            <p14:xfrm>
              <a:off x="136014" y="2311585"/>
              <a:ext cx="20520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B729EBC-7E59-4BFE-89DD-FE6CD6AF31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6374" y="2131585"/>
                <a:ext cx="3848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3F6EBE8-A963-4A1C-BDFA-29E4B1BC5B98}"/>
                  </a:ext>
                </a:extLst>
              </p14:cNvPr>
              <p14:cNvContentPartPr/>
              <p14:nvPr/>
            </p14:nvContentPartPr>
            <p14:xfrm>
              <a:off x="514374" y="2248225"/>
              <a:ext cx="3183840" cy="42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3F6EBE8-A963-4A1C-BDFA-29E4B1BC5B9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4734" y="2068585"/>
                <a:ext cx="336348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5428A60-D76D-48F3-8F8C-CC62CC4BC02D}"/>
                  </a:ext>
                </a:extLst>
              </p14:cNvPr>
              <p14:cNvContentPartPr/>
              <p14:nvPr/>
            </p14:nvContentPartPr>
            <p14:xfrm>
              <a:off x="8566134" y="3495265"/>
              <a:ext cx="2990160" cy="67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5428A60-D76D-48F3-8F8C-CC62CC4BC02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476134" y="3315625"/>
                <a:ext cx="316980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B2AA001-7D85-4755-B9FC-B1D3D129A891}"/>
                  </a:ext>
                </a:extLst>
              </p14:cNvPr>
              <p14:cNvContentPartPr/>
              <p14:nvPr/>
            </p14:nvContentPartPr>
            <p14:xfrm>
              <a:off x="8576214" y="3667705"/>
              <a:ext cx="2952720" cy="118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B2AA001-7D85-4755-B9FC-B1D3D129A89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486214" y="3488065"/>
                <a:ext cx="3132360" cy="3715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AB437E7E-3F58-4C07-8E18-0C47DA3EE451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l="44736" t="48033" r="34574" b="30942"/>
          <a:stretch/>
        </p:blipFill>
        <p:spPr>
          <a:xfrm>
            <a:off x="8576214" y="4418977"/>
            <a:ext cx="3025822" cy="17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8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3D737-3560-4544-8701-A7261E36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05" y="4853194"/>
            <a:ext cx="10210862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500" spc="-100" dirty="0"/>
              <a:t>Musical Motifs– </a:t>
            </a:r>
            <a:br>
              <a:rPr lang="en-US" sz="5500" spc="-100" dirty="0"/>
            </a:br>
            <a:r>
              <a:rPr lang="en-US" sz="5500" spc="-100" dirty="0"/>
              <a:t>Birkat Yerushalayim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250543-85AE-43DA-80D2-337F474499A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" y="-1"/>
            <a:ext cx="11710949" cy="43676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501D3A5-A3B0-4C28-A403-883F8809EB30}"/>
                  </a:ext>
                </a:extLst>
              </p14:cNvPr>
              <p14:cNvContentPartPr/>
              <p14:nvPr/>
            </p14:nvContentPartPr>
            <p14:xfrm>
              <a:off x="262436" y="470545"/>
              <a:ext cx="3142080" cy="108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501D3A5-A3B0-4C28-A403-883F8809EB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436" y="290545"/>
                <a:ext cx="33217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8B61F5A-67B7-4414-AF9D-CF3C0A306F1C}"/>
                  </a:ext>
                </a:extLst>
              </p14:cNvPr>
              <p14:cNvContentPartPr/>
              <p14:nvPr/>
            </p14:nvContentPartPr>
            <p14:xfrm>
              <a:off x="9354236" y="534265"/>
              <a:ext cx="2206080" cy="43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8B61F5A-67B7-4414-AF9D-CF3C0A306F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64236" y="354625"/>
                <a:ext cx="238572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E56E80-5A1C-41EE-A9A6-534918169639}"/>
                  </a:ext>
                </a:extLst>
              </p14:cNvPr>
              <p14:cNvContentPartPr/>
              <p14:nvPr/>
            </p14:nvContentPartPr>
            <p14:xfrm>
              <a:off x="9364316" y="713185"/>
              <a:ext cx="2206440" cy="29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E56E80-5A1C-41EE-A9A6-5349181696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74676" y="533545"/>
                <a:ext cx="23860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6A83F9-159E-403D-BCC7-CF2769A6CDC1}"/>
                  </a:ext>
                </a:extLst>
              </p14:cNvPr>
              <p14:cNvContentPartPr/>
              <p14:nvPr/>
            </p14:nvContentPartPr>
            <p14:xfrm>
              <a:off x="3583796" y="482785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6A83F9-159E-403D-BCC7-CF2769A6CD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3796" y="3031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4547D51-2E46-42BB-9D24-17739F3F488C}"/>
                  </a:ext>
                </a:extLst>
              </p14:cNvPr>
              <p14:cNvContentPartPr/>
              <p14:nvPr/>
            </p14:nvContentPartPr>
            <p14:xfrm>
              <a:off x="3646796" y="439945"/>
              <a:ext cx="1908000" cy="58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4547D51-2E46-42BB-9D24-17739F3F48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7156" y="259945"/>
                <a:ext cx="208764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AA35699-5E17-4E2C-9B1E-08FCB0497F5C}"/>
                  </a:ext>
                </a:extLst>
              </p14:cNvPr>
              <p14:cNvContentPartPr/>
              <p14:nvPr/>
            </p14:nvContentPartPr>
            <p14:xfrm>
              <a:off x="219956" y="1228705"/>
              <a:ext cx="2318040" cy="428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AA35699-5E17-4E2C-9B1E-08FCB0497F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0316" y="1049065"/>
                <a:ext cx="249768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724EB85-5912-46D9-AA2D-7500A437AF94}"/>
                  </a:ext>
                </a:extLst>
              </p14:cNvPr>
              <p14:cNvContentPartPr/>
              <p14:nvPr/>
            </p14:nvContentPartPr>
            <p14:xfrm>
              <a:off x="6148436" y="545065"/>
              <a:ext cx="2931120" cy="33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724EB85-5912-46D9-AA2D-7500A437AF9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58436" y="365065"/>
                <a:ext cx="311076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205C729-DA2F-437A-B050-53E16C4845ED}"/>
                  </a:ext>
                </a:extLst>
              </p14:cNvPr>
              <p14:cNvContentPartPr/>
              <p14:nvPr/>
            </p14:nvContentPartPr>
            <p14:xfrm>
              <a:off x="6116756" y="693025"/>
              <a:ext cx="2967120" cy="96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205C729-DA2F-437A-B050-53E16C4845E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27116" y="513385"/>
                <a:ext cx="314676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2F7DD54-1EF4-4BAB-9E87-845525A35214}"/>
                  </a:ext>
                </a:extLst>
              </p14:cNvPr>
              <p14:cNvContentPartPr/>
              <p14:nvPr/>
            </p14:nvContentPartPr>
            <p14:xfrm>
              <a:off x="10604876" y="1617865"/>
              <a:ext cx="935280" cy="27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2F7DD54-1EF4-4BAB-9E87-845525A3521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515236" y="1438225"/>
                <a:ext cx="111492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233C9EE-92AB-4A73-869E-A6CA4C08DD5D}"/>
                  </a:ext>
                </a:extLst>
              </p14:cNvPr>
              <p14:cNvContentPartPr/>
              <p14:nvPr/>
            </p14:nvContentPartPr>
            <p14:xfrm>
              <a:off x="10604876" y="1837465"/>
              <a:ext cx="951480" cy="226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233C9EE-92AB-4A73-869E-A6CA4C08DD5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515236" y="1657825"/>
                <a:ext cx="11311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7F62B61-5603-4748-84CD-8ECD5ADCB97C}"/>
                  </a:ext>
                </a:extLst>
              </p14:cNvPr>
              <p14:cNvContentPartPr/>
              <p14:nvPr/>
            </p14:nvContentPartPr>
            <p14:xfrm>
              <a:off x="2942574" y="1165345"/>
              <a:ext cx="2560680" cy="32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7F62B61-5603-4748-84CD-8ECD5ADCB97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52934" y="985705"/>
                <a:ext cx="274032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E161C9D-D32A-4125-BBA3-311083498BDF}"/>
                  </a:ext>
                </a:extLst>
              </p14:cNvPr>
              <p14:cNvContentPartPr/>
              <p14:nvPr/>
            </p14:nvContentPartPr>
            <p14:xfrm>
              <a:off x="7241334" y="1702105"/>
              <a:ext cx="2827080" cy="22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E161C9D-D32A-4125-BBA3-311083498BD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51694" y="1522105"/>
                <a:ext cx="30067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A20EB6B-920B-4609-A67F-1B4C2F6730D6}"/>
                  </a:ext>
                </a:extLst>
              </p14:cNvPr>
              <p14:cNvContentPartPr/>
              <p14:nvPr/>
            </p14:nvContentPartPr>
            <p14:xfrm>
              <a:off x="231054" y="1879945"/>
              <a:ext cx="4508280" cy="54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A20EB6B-920B-4609-A67F-1B4C2F6730D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1054" y="1699945"/>
                <a:ext cx="468792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5B0EFF3-2D2D-4931-9B1D-0CFFED72FA95}"/>
                  </a:ext>
                </a:extLst>
              </p14:cNvPr>
              <p14:cNvContentPartPr/>
              <p14:nvPr/>
            </p14:nvContentPartPr>
            <p14:xfrm>
              <a:off x="6074574" y="1754305"/>
              <a:ext cx="766440" cy="111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5B0EFF3-2D2D-4931-9B1D-0CFFED72FA9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84934" y="1574665"/>
                <a:ext cx="94608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53ED2AB-C2E1-4339-8AB0-CC770F6AA4DD}"/>
                  </a:ext>
                </a:extLst>
              </p14:cNvPr>
              <p14:cNvContentPartPr/>
              <p14:nvPr/>
            </p14:nvContentPartPr>
            <p14:xfrm>
              <a:off x="8061414" y="2815945"/>
              <a:ext cx="3404520" cy="53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53ED2AB-C2E1-4339-8AB0-CC770F6AA4D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971414" y="2635945"/>
                <a:ext cx="3584160" cy="41292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4AD3D15B-0430-48C5-A93E-63A6499F6A0F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44736" t="48033" r="34574" b="30942"/>
          <a:stretch/>
        </p:blipFill>
        <p:spPr>
          <a:xfrm>
            <a:off x="8669102" y="4457194"/>
            <a:ext cx="2827081" cy="1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0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30E94B5-6B03-4C6D-A886-D92083B3E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7B8231-6339-4326-9EE6-D2F78558E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7974"/>
            <a:ext cx="11707367" cy="2538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20709-1C61-4796-A967-110618FD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08245"/>
            <a:ext cx="10210862" cy="13262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Let’s sing!</a:t>
            </a:r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id="{E4986F06-52F7-4D34-B551-7C5A33C220E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07366" cy="35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6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9073F-F40A-4731-B893-E32B6026C0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7367" cy="43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6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A366A-EC8B-4ADB-AB93-6B001BA252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" y="0"/>
            <a:ext cx="11710949" cy="43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10C9C-0E71-496F-92BB-56E1CEAB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Recap from last week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BDCA31-9F47-4074-BE8E-21BC56918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519403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543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86FF6-AFF6-4314-A1B7-AAEE586F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32" y="-31487"/>
            <a:ext cx="2947482" cy="4601183"/>
          </a:xfrm>
        </p:spPr>
        <p:txBody>
          <a:bodyPr/>
          <a:lstStyle/>
          <a:p>
            <a:r>
              <a:rPr lang="en-US" dirty="0"/>
              <a:t>Communal Singing with Motivic Transitions-- Birkat Ha-tov </a:t>
            </a:r>
            <a:r>
              <a:rPr lang="en-US" dirty="0" err="1"/>
              <a:t>v’Hametiv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61C27-603C-40B2-BF8B-8F6DAB7531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30" y="756745"/>
            <a:ext cx="8731470" cy="53812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0F07B4C-8E40-447F-B211-C82909D73D94}"/>
                  </a:ext>
                </a:extLst>
              </p14:cNvPr>
              <p14:cNvContentPartPr/>
              <p14:nvPr/>
            </p14:nvContentPartPr>
            <p14:xfrm>
              <a:off x="3572996" y="955825"/>
              <a:ext cx="1973520" cy="107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0F07B4C-8E40-447F-B211-C82909D73D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83356" y="776185"/>
                <a:ext cx="215316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85F647E-BFDA-4182-B6E6-55B09F3AC6FC}"/>
                  </a:ext>
                </a:extLst>
              </p14:cNvPr>
              <p14:cNvContentPartPr/>
              <p14:nvPr/>
            </p14:nvContentPartPr>
            <p14:xfrm>
              <a:off x="9826556" y="1049785"/>
              <a:ext cx="2175120" cy="85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85F647E-BFDA-4182-B6E6-55B09F3AC6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36916" y="870145"/>
                <a:ext cx="235476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23A0CAA-3F4B-4A54-9D36-511C64D25C30}"/>
                  </a:ext>
                </a:extLst>
              </p14:cNvPr>
              <p14:cNvContentPartPr/>
              <p14:nvPr/>
            </p14:nvContentPartPr>
            <p14:xfrm>
              <a:off x="6105956" y="2552785"/>
              <a:ext cx="1445400" cy="96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23A0CAA-3F4B-4A54-9D36-511C64D25C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16316" y="2373145"/>
                <a:ext cx="162504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8A92095-1CCE-4D85-A570-0021C6F47183}"/>
                  </a:ext>
                </a:extLst>
              </p14:cNvPr>
              <p14:cNvContentPartPr/>
              <p14:nvPr/>
            </p14:nvContentPartPr>
            <p14:xfrm>
              <a:off x="3583796" y="2951665"/>
              <a:ext cx="588240" cy="44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8A92095-1CCE-4D85-A570-0021C6F471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3796" y="2771665"/>
                <a:ext cx="76788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28CF62-081A-4B76-AC97-CA1A64DF115A}"/>
                  </a:ext>
                </a:extLst>
              </p14:cNvPr>
              <p14:cNvContentPartPr/>
              <p14:nvPr/>
            </p14:nvContentPartPr>
            <p14:xfrm>
              <a:off x="10194836" y="4151185"/>
              <a:ext cx="1817640" cy="63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28CF62-081A-4B76-AC97-CA1A64DF115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05196" y="3971185"/>
                <a:ext cx="1997280" cy="4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DF1C55A-DBE6-47B0-9028-8866D0D14FD7}"/>
                  </a:ext>
                </a:extLst>
              </p14:cNvPr>
              <p14:cNvContentPartPr/>
              <p14:nvPr/>
            </p14:nvContentPartPr>
            <p14:xfrm>
              <a:off x="5738396" y="996505"/>
              <a:ext cx="1798560" cy="55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DF1C55A-DBE6-47B0-9028-8866D0D14FD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48756" y="816505"/>
                <a:ext cx="197820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AC3490-095F-4277-81BC-4DDE03B09C1C}"/>
                  </a:ext>
                </a:extLst>
              </p14:cNvPr>
              <p14:cNvContentPartPr/>
              <p14:nvPr/>
            </p14:nvContentPartPr>
            <p14:xfrm>
              <a:off x="3572996" y="1418065"/>
              <a:ext cx="335520" cy="2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AC3490-095F-4277-81BC-4DDE03B09C1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83356" y="1238065"/>
                <a:ext cx="5151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133C580-0106-4B1B-A27D-5F9642810430}"/>
                  </a:ext>
                </a:extLst>
              </p14:cNvPr>
              <p14:cNvContentPartPr/>
              <p14:nvPr/>
            </p14:nvContentPartPr>
            <p14:xfrm>
              <a:off x="7998116" y="1060585"/>
              <a:ext cx="1508760" cy="334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133C580-0106-4B1B-A27D-5F96428104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08116" y="880585"/>
                <a:ext cx="168840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158EE78-712D-49BD-8150-56EE33741996}"/>
                  </a:ext>
                </a:extLst>
              </p14:cNvPr>
              <p14:cNvContentPartPr/>
              <p14:nvPr/>
            </p14:nvContentPartPr>
            <p14:xfrm>
              <a:off x="11246036" y="1691665"/>
              <a:ext cx="714600" cy="22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158EE78-712D-49BD-8150-56EE3374199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156396" y="1512025"/>
                <a:ext cx="8942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A3AD31-3DAD-4EC6-AC8B-C7A56E766A57}"/>
                  </a:ext>
                </a:extLst>
              </p14:cNvPr>
              <p14:cNvContentPartPr/>
              <p14:nvPr/>
            </p14:nvContentPartPr>
            <p14:xfrm>
              <a:off x="4445276" y="2142745"/>
              <a:ext cx="3096000" cy="53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A3AD31-3DAD-4EC6-AC8B-C7A56E766A5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55636" y="1963105"/>
                <a:ext cx="327564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A3504C0-501F-47B7-B101-242AC9B79744}"/>
                  </a:ext>
                </a:extLst>
              </p14:cNvPr>
              <p14:cNvContentPartPr/>
              <p14:nvPr/>
            </p14:nvContentPartPr>
            <p14:xfrm>
              <a:off x="7987254" y="2899825"/>
              <a:ext cx="1314360" cy="32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A3504C0-501F-47B7-B101-242AC9B797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97614" y="2720185"/>
                <a:ext cx="14940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224810-7264-4EA2-9A57-3A9C4F824DCB}"/>
                  </a:ext>
                </a:extLst>
              </p14:cNvPr>
              <p14:cNvContentPartPr/>
              <p14:nvPr/>
            </p14:nvContentPartPr>
            <p14:xfrm>
              <a:off x="8102814" y="3551785"/>
              <a:ext cx="3926160" cy="75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224810-7264-4EA2-9A57-3A9C4F824DC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3174" y="3372145"/>
                <a:ext cx="41058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C9CA306-EB04-4933-8ED9-6B7D3E8C9F4D}"/>
                  </a:ext>
                </a:extLst>
              </p14:cNvPr>
              <p14:cNvContentPartPr/>
              <p14:nvPr/>
            </p14:nvContentPartPr>
            <p14:xfrm>
              <a:off x="4151094" y="1417705"/>
              <a:ext cx="3394080" cy="21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C9CA306-EB04-4933-8ED9-6B7D3E8C9F4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1454" y="1237705"/>
                <a:ext cx="357372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79C4A93-A69C-4CD5-BAD4-B86EA46DBD0A}"/>
                  </a:ext>
                </a:extLst>
              </p14:cNvPr>
              <p14:cNvContentPartPr/>
              <p14:nvPr/>
            </p14:nvContentPartPr>
            <p14:xfrm>
              <a:off x="3573294" y="1806865"/>
              <a:ext cx="3951000" cy="32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79C4A93-A69C-4CD5-BAD4-B86EA46DBD0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83294" y="1627225"/>
                <a:ext cx="413064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0755AC6-898A-4083-9856-F375AF584D9A}"/>
                  </a:ext>
                </a:extLst>
              </p14:cNvPr>
              <p14:cNvContentPartPr/>
              <p14:nvPr/>
            </p14:nvContentPartPr>
            <p14:xfrm>
              <a:off x="3583734" y="2163265"/>
              <a:ext cx="636120" cy="33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0755AC6-898A-4083-9856-F375AF584D9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94094" y="1983265"/>
                <a:ext cx="81576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1ED06DC-35A4-40A4-8722-82A31CB7C35F}"/>
                  </a:ext>
                </a:extLst>
              </p14:cNvPr>
              <p14:cNvContentPartPr/>
              <p14:nvPr/>
            </p14:nvContentPartPr>
            <p14:xfrm>
              <a:off x="8018934" y="1628305"/>
              <a:ext cx="2802600" cy="84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1ED06DC-35A4-40A4-8722-82A31CB7C35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29294" y="1448305"/>
                <a:ext cx="298224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07FDCFD-52E5-4A71-8A45-9545D807C14B}"/>
                  </a:ext>
                </a:extLst>
              </p14:cNvPr>
              <p14:cNvContentPartPr/>
              <p14:nvPr/>
            </p14:nvContentPartPr>
            <p14:xfrm>
              <a:off x="8061414" y="2269105"/>
              <a:ext cx="3916080" cy="745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07FDCFD-52E5-4A71-8A45-9545D807C14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971414" y="2089465"/>
                <a:ext cx="4095720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4764330-443C-4FD9-9D64-9C4238A73D78}"/>
                  </a:ext>
                </a:extLst>
              </p14:cNvPr>
              <p14:cNvContentPartPr/>
              <p14:nvPr/>
            </p14:nvContentPartPr>
            <p14:xfrm>
              <a:off x="3541614" y="2511385"/>
              <a:ext cx="2360160" cy="10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4764330-443C-4FD9-9D64-9C4238A73D7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51614" y="2331385"/>
                <a:ext cx="2539800" cy="46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776B90-88E9-418A-AFA8-C36B76A1E17B}"/>
                  </a:ext>
                </a:extLst>
              </p14:cNvPr>
              <p14:cNvContentPartPr/>
              <p14:nvPr/>
            </p14:nvContentPartPr>
            <p14:xfrm>
              <a:off x="4435494" y="2321305"/>
              <a:ext cx="1477440" cy="536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776B90-88E9-418A-AFA8-C36B76A1E17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45494" y="2141665"/>
                <a:ext cx="16570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3BE2B12-D8E0-4263-AFCB-068D5601D9BA}"/>
                  </a:ext>
                </a:extLst>
              </p14:cNvPr>
              <p14:cNvContentPartPr/>
              <p14:nvPr/>
            </p14:nvContentPartPr>
            <p14:xfrm>
              <a:off x="4393014" y="2994505"/>
              <a:ext cx="3097800" cy="12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3BE2B12-D8E0-4263-AFCB-068D5601D9B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303374" y="2814505"/>
                <a:ext cx="327744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85ECB1-70F4-4E6A-A584-D53A03B7DD27}"/>
                  </a:ext>
                </a:extLst>
              </p14:cNvPr>
              <p14:cNvContentPartPr/>
              <p14:nvPr/>
            </p14:nvContentPartPr>
            <p14:xfrm>
              <a:off x="9679614" y="2942665"/>
              <a:ext cx="2258280" cy="219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85ECB1-70F4-4E6A-A584-D53A03B7DD2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589974" y="2762665"/>
                <a:ext cx="243792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424FB5E-C03B-469B-A6E3-24E12367E1C8}"/>
                  </a:ext>
                </a:extLst>
              </p14:cNvPr>
              <p14:cNvContentPartPr/>
              <p14:nvPr/>
            </p14:nvContentPartPr>
            <p14:xfrm>
              <a:off x="3625494" y="3277465"/>
              <a:ext cx="3841560" cy="117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424FB5E-C03B-469B-A6E3-24E12367E1C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35854" y="3097465"/>
                <a:ext cx="402120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54400D6-868E-4AC3-928B-4D4CD49B5B3F}"/>
                  </a:ext>
                </a:extLst>
              </p14:cNvPr>
              <p14:cNvContentPartPr/>
              <p14:nvPr/>
            </p14:nvContentPartPr>
            <p14:xfrm>
              <a:off x="8040534" y="4224265"/>
              <a:ext cx="1880640" cy="11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54400D6-868E-4AC3-928B-4D4CD49B5B3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50534" y="4044625"/>
                <a:ext cx="20602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48E47F-34C7-4BC5-8651-44271D1E059F}"/>
                  </a:ext>
                </a:extLst>
              </p14:cNvPr>
              <p14:cNvContentPartPr/>
              <p14:nvPr/>
            </p14:nvContentPartPr>
            <p14:xfrm>
              <a:off x="8134494" y="4791625"/>
              <a:ext cx="3789360" cy="432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48E47F-34C7-4BC5-8651-44271D1E059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044854" y="4611625"/>
                <a:ext cx="396900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BA2DA59-2585-4B65-8351-4C718CF8311E}"/>
                  </a:ext>
                </a:extLst>
              </p14:cNvPr>
              <p14:cNvContentPartPr/>
              <p14:nvPr/>
            </p14:nvContentPartPr>
            <p14:xfrm>
              <a:off x="8597454" y="5421985"/>
              <a:ext cx="3342600" cy="85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BA2DA59-2585-4B65-8351-4C718CF831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507814" y="5241985"/>
                <a:ext cx="3522240" cy="4453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AA943100-77C3-42EE-BA8E-4FDCD4C23925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l="44736" t="48033" r="34574" b="30942"/>
          <a:stretch/>
        </p:blipFill>
        <p:spPr>
          <a:xfrm>
            <a:off x="160538" y="3927482"/>
            <a:ext cx="3174703" cy="18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E7A7-2346-4760-8F5C-32F10C39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sing!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B13CCA-A3E9-478A-AF96-4CF84B43182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83" y="735724"/>
            <a:ext cx="8755117" cy="53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2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234B-88D1-434F-A019-500BBD976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Harachaman</a:t>
            </a:r>
          </a:p>
        </p:txBody>
      </p:sp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BA4F2486-BF4C-43D4-A79F-6EDD135D2D9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r="1015" b="6673"/>
          <a:stretch/>
        </p:blipFill>
        <p:spPr bwMode="auto">
          <a:xfrm>
            <a:off x="3415862" y="745283"/>
            <a:ext cx="8776138" cy="5298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F88FF1-D583-40AF-9E3A-A823F49FF6EB}"/>
                  </a:ext>
                </a:extLst>
              </p14:cNvPr>
              <p14:cNvContentPartPr/>
              <p14:nvPr/>
            </p14:nvContentPartPr>
            <p14:xfrm>
              <a:off x="3509996" y="913705"/>
              <a:ext cx="1334520" cy="22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F88FF1-D583-40AF-9E3A-A823F49FF6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9996" y="733705"/>
                <a:ext cx="151416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26EDA0D-2A0F-4262-9C57-CD3E7FC7A755}"/>
                  </a:ext>
                </a:extLst>
              </p14:cNvPr>
              <p14:cNvContentPartPr/>
              <p14:nvPr/>
            </p14:nvContentPartPr>
            <p14:xfrm>
              <a:off x="3552116" y="3939865"/>
              <a:ext cx="1238760" cy="43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26EDA0D-2A0F-4262-9C57-CD3E7FC7A7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2476" y="3759865"/>
                <a:ext cx="14184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0D3D12-E6F7-4265-8FBB-ECC261B5771D}"/>
                  </a:ext>
                </a:extLst>
              </p14:cNvPr>
              <p14:cNvContentPartPr/>
              <p14:nvPr/>
            </p14:nvContentPartPr>
            <p14:xfrm>
              <a:off x="11235236" y="987145"/>
              <a:ext cx="888840" cy="22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0D3D12-E6F7-4265-8FBB-ECC261B577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45596" y="807145"/>
                <a:ext cx="106848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71DA723-D3DC-4F68-ACDE-7C50621AC20D}"/>
                  </a:ext>
                </a:extLst>
              </p14:cNvPr>
              <p14:cNvContentPartPr/>
              <p14:nvPr/>
            </p14:nvContentPartPr>
            <p14:xfrm>
              <a:off x="11350796" y="4098625"/>
              <a:ext cx="776880" cy="655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71DA723-D3DC-4F68-ACDE-7C50621AC2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61156" y="3918625"/>
                <a:ext cx="95652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DB1DB6B-F939-4B03-AC3C-DA3A8B28F354}"/>
                  </a:ext>
                </a:extLst>
              </p14:cNvPr>
              <p14:cNvContentPartPr/>
              <p14:nvPr/>
            </p14:nvContentPartPr>
            <p14:xfrm>
              <a:off x="5044974" y="923785"/>
              <a:ext cx="2502720" cy="33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DB1DB6B-F939-4B03-AC3C-DA3A8B28F3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54974" y="743785"/>
                <a:ext cx="268236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A1681A-16E0-4F51-931B-0090B881F252}"/>
                  </a:ext>
                </a:extLst>
              </p14:cNvPr>
              <p14:cNvContentPartPr/>
              <p14:nvPr/>
            </p14:nvContentPartPr>
            <p14:xfrm>
              <a:off x="3499854" y="1502305"/>
              <a:ext cx="314280" cy="12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A1681A-16E0-4F51-931B-0090B881F25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10214" y="1322305"/>
                <a:ext cx="4939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B547F7-4B86-4B6E-A5B5-9BE799B4688E}"/>
                  </a:ext>
                </a:extLst>
              </p14:cNvPr>
              <p14:cNvContentPartPr/>
              <p14:nvPr/>
            </p14:nvContentPartPr>
            <p14:xfrm>
              <a:off x="8061414" y="1007665"/>
              <a:ext cx="2975760" cy="234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B547F7-4B86-4B6E-A5B5-9BE799B4688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71414" y="828025"/>
                <a:ext cx="315540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BE193-66ED-4448-A4E3-12552DD2CA6C}"/>
                  </a:ext>
                </a:extLst>
              </p14:cNvPr>
              <p14:cNvContentPartPr/>
              <p14:nvPr/>
            </p14:nvContentPartPr>
            <p14:xfrm>
              <a:off x="11687334" y="1828465"/>
              <a:ext cx="39888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BE193-66ED-4448-A4E3-12552DD2CA6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597334" y="1648465"/>
                <a:ext cx="5785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AB61F3-5528-46C7-9BE5-B1C7CE6ED965}"/>
                  </a:ext>
                </a:extLst>
              </p14:cNvPr>
              <p14:cNvContentPartPr/>
              <p14:nvPr/>
            </p14:nvContentPartPr>
            <p14:xfrm>
              <a:off x="8029734" y="4066225"/>
              <a:ext cx="3108240" cy="95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AB61F3-5528-46C7-9BE5-B1C7CE6ED96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939734" y="3886585"/>
                <a:ext cx="328788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0EC185-BAC8-4279-9F40-5A81ED788876}"/>
                  </a:ext>
                </a:extLst>
              </p14:cNvPr>
              <p14:cNvContentPartPr/>
              <p14:nvPr/>
            </p14:nvContentPartPr>
            <p14:xfrm>
              <a:off x="9837654" y="4875505"/>
              <a:ext cx="2269440" cy="32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0EC185-BAC8-4279-9F40-5A81ED7888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747654" y="4695505"/>
                <a:ext cx="244908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2BC5BD1-2AE3-4217-B780-FD79333B8F16}"/>
                  </a:ext>
                </a:extLst>
              </p14:cNvPr>
              <p14:cNvContentPartPr/>
              <p14:nvPr/>
            </p14:nvContentPartPr>
            <p14:xfrm>
              <a:off x="4981974" y="3950665"/>
              <a:ext cx="2584800" cy="43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2BC5BD1-2AE3-4217-B780-FD79333B8F1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91974" y="3771025"/>
                <a:ext cx="27644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024B12-4A2B-452B-89C8-32BA955A8570}"/>
                  </a:ext>
                </a:extLst>
              </p14:cNvPr>
              <p14:cNvContentPartPr/>
              <p14:nvPr/>
            </p14:nvContentPartPr>
            <p14:xfrm>
              <a:off x="3531534" y="4455025"/>
              <a:ext cx="3067920" cy="5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024B12-4A2B-452B-89C8-32BA955A857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41534" y="4275025"/>
                <a:ext cx="3247560" cy="41436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0B4CBC2-90BF-4FBF-AEFE-5C4C1865F3F7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44736" t="48033" r="34574" b="30942"/>
          <a:stretch/>
        </p:blipFill>
        <p:spPr>
          <a:xfrm>
            <a:off x="160538" y="3927482"/>
            <a:ext cx="3174703" cy="18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18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69E6-C200-41CA-90C8-6632B48E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Harachaman</a:t>
            </a:r>
          </a:p>
        </p:txBody>
      </p:sp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A6C20122-7593-4DF0-90BF-F9FC7FB766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20" y="746234"/>
            <a:ext cx="8741979" cy="53392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C75613D-BB10-4308-9695-4E4CD91CD990}"/>
                  </a:ext>
                </a:extLst>
              </p14:cNvPr>
              <p14:cNvContentPartPr/>
              <p14:nvPr/>
            </p14:nvContentPartPr>
            <p14:xfrm>
              <a:off x="3572996" y="997945"/>
              <a:ext cx="1347120" cy="745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C75613D-BB10-4308-9695-4E4CD91CD9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83356" y="817945"/>
                <a:ext cx="1526760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BE274AC-2215-4437-8AEB-5D01E8681BE7}"/>
                  </a:ext>
                </a:extLst>
              </p14:cNvPr>
              <p14:cNvContentPartPr/>
              <p14:nvPr/>
            </p14:nvContentPartPr>
            <p14:xfrm>
              <a:off x="11350796" y="1092265"/>
              <a:ext cx="703440" cy="43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BE274AC-2215-4437-8AEB-5D01E8681B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61156" y="912625"/>
                <a:ext cx="8830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2221448-6A53-405C-A286-E683A23F9C91}"/>
                  </a:ext>
                </a:extLst>
              </p14:cNvPr>
              <p14:cNvContentPartPr/>
              <p14:nvPr/>
            </p14:nvContentPartPr>
            <p14:xfrm>
              <a:off x="11319476" y="2763745"/>
              <a:ext cx="751680" cy="25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2221448-6A53-405C-A286-E683A23F9C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29476" y="2584105"/>
                <a:ext cx="93132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0469101-130D-4DD3-823E-8B7702645A74}"/>
                  </a:ext>
                </a:extLst>
              </p14:cNvPr>
              <p14:cNvContentPartPr/>
              <p14:nvPr/>
            </p14:nvContentPartPr>
            <p14:xfrm>
              <a:off x="11224796" y="4707385"/>
              <a:ext cx="867960" cy="43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0469101-130D-4DD3-823E-8B7702645A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34796" y="4527745"/>
                <a:ext cx="104760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332CD2-41E9-4548-BB27-4D71CECAEF2E}"/>
                  </a:ext>
                </a:extLst>
              </p14:cNvPr>
              <p14:cNvContentPartPr/>
              <p14:nvPr/>
            </p14:nvContentPartPr>
            <p14:xfrm>
              <a:off x="3594596" y="2658265"/>
              <a:ext cx="1344240" cy="32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332CD2-41E9-4548-BB27-4D71CECAEF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04596" y="2478265"/>
                <a:ext cx="152388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BF76F58-650E-4FD2-B4D0-F06ED441D7B4}"/>
                  </a:ext>
                </a:extLst>
              </p14:cNvPr>
              <p14:cNvContentPartPr/>
              <p14:nvPr/>
            </p14:nvContentPartPr>
            <p14:xfrm>
              <a:off x="3594596" y="4560145"/>
              <a:ext cx="1344240" cy="43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BF76F58-650E-4FD2-B4D0-F06ED441D7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04596" y="4380505"/>
                <a:ext cx="152388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3A53490-9FE5-4E55-A979-2E2ED384C941}"/>
                  </a:ext>
                </a:extLst>
              </p14:cNvPr>
              <p14:cNvContentPartPr/>
              <p14:nvPr/>
            </p14:nvContentPartPr>
            <p14:xfrm>
              <a:off x="5128854" y="976345"/>
              <a:ext cx="2436120" cy="554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3A53490-9FE5-4E55-A979-2E2ED384C9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39214" y="796705"/>
                <a:ext cx="261576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566F9A3-43A4-49AC-B79F-E1130B2C7F2E}"/>
                  </a:ext>
                </a:extLst>
              </p14:cNvPr>
              <p14:cNvContentPartPr/>
              <p14:nvPr/>
            </p14:nvContentPartPr>
            <p14:xfrm>
              <a:off x="3520734" y="1407625"/>
              <a:ext cx="509760" cy="47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566F9A3-43A4-49AC-B79F-E1130B2C7F2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30734" y="1227985"/>
                <a:ext cx="6894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3B7CD4B-07C6-4E8F-B3C9-F0D7CF912435}"/>
                  </a:ext>
                </a:extLst>
              </p14:cNvPr>
              <p14:cNvContentPartPr/>
              <p14:nvPr/>
            </p14:nvContentPartPr>
            <p14:xfrm>
              <a:off x="8050614" y="1038265"/>
              <a:ext cx="3027600" cy="43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3B7CD4B-07C6-4E8F-B3C9-F0D7CF91243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960614" y="858625"/>
                <a:ext cx="3207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81C1B95-BA8E-424E-92C0-007A888A5908}"/>
                  </a:ext>
                </a:extLst>
              </p14:cNvPr>
              <p14:cNvContentPartPr/>
              <p14:nvPr/>
            </p14:nvContentPartPr>
            <p14:xfrm>
              <a:off x="8018934" y="2710465"/>
              <a:ext cx="2994840" cy="22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81C1B95-BA8E-424E-92C0-007A888A590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29294" y="2530465"/>
                <a:ext cx="317448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B44F245-CDEE-4550-86DA-0E2A0B74307F}"/>
                  </a:ext>
                </a:extLst>
              </p14:cNvPr>
              <p14:cNvContentPartPr/>
              <p14:nvPr/>
            </p14:nvContentPartPr>
            <p14:xfrm>
              <a:off x="11330214" y="3351985"/>
              <a:ext cx="703440" cy="219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B44F245-CDEE-4550-86DA-0E2A0B74307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240574" y="3171985"/>
                <a:ext cx="88308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07DD84-85D9-47FC-BE52-8442F06BFF23}"/>
                  </a:ext>
                </a:extLst>
              </p14:cNvPr>
              <p14:cNvContentPartPr/>
              <p14:nvPr/>
            </p14:nvContentPartPr>
            <p14:xfrm>
              <a:off x="5170614" y="2626585"/>
              <a:ext cx="2406240" cy="21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07DD84-85D9-47FC-BE52-8442F06BFF2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80974" y="2446585"/>
                <a:ext cx="258588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D4851E7-D532-42E0-AE09-AAAC96A9128A}"/>
                  </a:ext>
                </a:extLst>
              </p14:cNvPr>
              <p14:cNvContentPartPr/>
              <p14:nvPr/>
            </p14:nvContentPartPr>
            <p14:xfrm>
              <a:off x="3552414" y="3056425"/>
              <a:ext cx="578160" cy="33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D4851E7-D532-42E0-AE09-AAAC96A9128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62414" y="2876785"/>
                <a:ext cx="75780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B7193D2-2D57-4FF4-BF9D-F788457DA893}"/>
                  </a:ext>
                </a:extLst>
              </p14:cNvPr>
              <p14:cNvContentPartPr/>
              <p14:nvPr/>
            </p14:nvContentPartPr>
            <p14:xfrm>
              <a:off x="5213094" y="4591825"/>
              <a:ext cx="2338560" cy="26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B7193D2-2D57-4FF4-BF9D-F788457DA89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23094" y="4411825"/>
                <a:ext cx="251820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D01E71C-8009-46C2-BB23-D5B3BA23EA62}"/>
                  </a:ext>
                </a:extLst>
              </p14:cNvPr>
              <p14:cNvContentPartPr/>
              <p14:nvPr/>
            </p14:nvContentPartPr>
            <p14:xfrm>
              <a:off x="3541614" y="4969825"/>
              <a:ext cx="672120" cy="33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D01E71C-8009-46C2-BB23-D5B3BA23EA6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51614" y="4789825"/>
                <a:ext cx="85176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83C0356-F288-4804-8CFC-60787037E2E0}"/>
                  </a:ext>
                </a:extLst>
              </p14:cNvPr>
              <p14:cNvContentPartPr/>
              <p14:nvPr/>
            </p14:nvContentPartPr>
            <p14:xfrm>
              <a:off x="8050614" y="4645105"/>
              <a:ext cx="2973960" cy="22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83C0356-F288-4804-8CFC-60787037E2E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60614" y="4465105"/>
                <a:ext cx="315360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2D92F77-24FB-46CE-820E-D4361D701329}"/>
                  </a:ext>
                </a:extLst>
              </p14:cNvPr>
              <p14:cNvContentPartPr/>
              <p14:nvPr/>
            </p14:nvContentPartPr>
            <p14:xfrm>
              <a:off x="4203654" y="1375585"/>
              <a:ext cx="1208520" cy="43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2D92F77-24FB-46CE-820E-D4361D70132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13654" y="1195945"/>
                <a:ext cx="138816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17AD60A-176F-490D-965E-DD4DC310BD98}"/>
                  </a:ext>
                </a:extLst>
              </p14:cNvPr>
              <p14:cNvContentPartPr/>
              <p14:nvPr/>
            </p14:nvContentPartPr>
            <p14:xfrm>
              <a:off x="11235534" y="1680505"/>
              <a:ext cx="839880" cy="122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17AD60A-176F-490D-965E-DD4DC310BD9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145534" y="1500505"/>
                <a:ext cx="101952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4EAC330-9718-48EE-8EAB-96A9D78CC3DD}"/>
                  </a:ext>
                </a:extLst>
              </p14:cNvPr>
              <p14:cNvContentPartPr/>
              <p14:nvPr/>
            </p14:nvContentPartPr>
            <p14:xfrm>
              <a:off x="4298334" y="3067585"/>
              <a:ext cx="2183400" cy="54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4EAC330-9718-48EE-8EAB-96A9D78CC3D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08334" y="2887585"/>
                <a:ext cx="23630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DAFA28D-1329-4F7E-8F82-0C0BC2653DB4}"/>
                  </a:ext>
                </a:extLst>
              </p14:cNvPr>
              <p14:cNvContentPartPr/>
              <p14:nvPr/>
            </p14:nvContentPartPr>
            <p14:xfrm>
              <a:off x="8344734" y="3341185"/>
              <a:ext cx="2717640" cy="2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DAFA28D-1329-4F7E-8F82-0C0BC2653DB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55094" y="3161185"/>
                <a:ext cx="289728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AE5BDE3-DA1E-4B4C-B884-69A09C16B0A4}"/>
                  </a:ext>
                </a:extLst>
              </p14:cNvPr>
              <p14:cNvContentPartPr/>
              <p14:nvPr/>
            </p14:nvContentPartPr>
            <p14:xfrm>
              <a:off x="4413894" y="5002585"/>
              <a:ext cx="2149920" cy="46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AE5BDE3-DA1E-4B4C-B884-69A09C16B0A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324254" y="4822585"/>
                <a:ext cx="232956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F0A8555-5CF7-4645-8813-331043286815}"/>
                  </a:ext>
                </a:extLst>
              </p14:cNvPr>
              <p14:cNvContentPartPr/>
              <p14:nvPr/>
            </p14:nvContentPartPr>
            <p14:xfrm>
              <a:off x="9974094" y="5350345"/>
              <a:ext cx="2094120" cy="20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F0A8555-5CF7-4645-8813-33104328681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884094" y="5170345"/>
                <a:ext cx="2273760" cy="37980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B3B11C7F-6B87-4B32-9137-3CCD98996462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44736" t="48033" r="34574" b="30942"/>
          <a:stretch/>
        </p:blipFill>
        <p:spPr>
          <a:xfrm>
            <a:off x="160538" y="3927482"/>
            <a:ext cx="3174703" cy="18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1166A-754E-4999-B9A9-789A63CF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Let’s sing!</a:t>
            </a:r>
          </a:p>
        </p:txBody>
      </p:sp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6E7FB675-D722-4D66-A544-E84062A7F4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7367" cy="43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32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638F5-C182-4E9E-9C96-334EE331FB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" y="0"/>
            <a:ext cx="11707367" cy="43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1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2186-4DB6-428B-93FD-5E0502B6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Communal Singing-- Closing Melodies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BA3E0-6B79-459E-B62F-75F3C53391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72" y="756745"/>
            <a:ext cx="8765627" cy="53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7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07688-28DD-4968-9F3E-C4ED3A6A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Let’s sing!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25F14-6BB3-4203-8312-800FCDF976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1" y="0"/>
            <a:ext cx="11707366" cy="43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95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9CFE-05A5-45A7-964B-773F39C6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Alternative-- </a:t>
            </a:r>
            <a:r>
              <a:rPr lang="en-US" dirty="0" err="1"/>
              <a:t>Brich</a:t>
            </a:r>
            <a:r>
              <a:rPr lang="en-US" dirty="0"/>
              <a:t> </a:t>
            </a:r>
            <a:r>
              <a:rPr lang="en-US" dirty="0" err="1"/>
              <a:t>Rachamana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D8F166-801A-4A23-BF7A-A489437B3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Aramaic: Babylonian Talmud</a:t>
            </a:r>
            <a:br>
              <a:rPr lang="en-US" dirty="0"/>
            </a:br>
            <a:r>
              <a:rPr lang="en-US" dirty="0"/>
              <a:t>English: Rabbi </a:t>
            </a:r>
            <a:r>
              <a:rPr lang="en-US"/>
              <a:t>Shefa Gold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Lyrics</a:t>
            </a:r>
          </a:p>
          <a:p>
            <a:pPr marL="0" indent="0">
              <a:buNone/>
            </a:pPr>
            <a:r>
              <a:rPr lang="he-IL" dirty="0" err="1"/>
              <a:t>בריך</a:t>
            </a:r>
            <a:r>
              <a:rPr lang="he-IL" dirty="0"/>
              <a:t> רחמנא</a:t>
            </a:r>
            <a:br>
              <a:rPr lang="he-IL" dirty="0"/>
            </a:br>
            <a:r>
              <a:rPr lang="he-IL" dirty="0" err="1"/>
              <a:t>מלכא</a:t>
            </a:r>
            <a:r>
              <a:rPr lang="he-IL" dirty="0"/>
              <a:t> </a:t>
            </a:r>
            <a:r>
              <a:rPr lang="he-IL" dirty="0" err="1"/>
              <a:t>דעלמא</a:t>
            </a:r>
            <a:br>
              <a:rPr lang="he-IL" dirty="0"/>
            </a:br>
            <a:r>
              <a:rPr lang="he-IL" dirty="0"/>
              <a:t>מריה </a:t>
            </a:r>
            <a:r>
              <a:rPr lang="he-IL" dirty="0" err="1"/>
              <a:t>דהאי</a:t>
            </a:r>
            <a:r>
              <a:rPr lang="he-IL" dirty="0"/>
              <a:t> </a:t>
            </a:r>
            <a:r>
              <a:rPr lang="he-IL" dirty="0" err="1"/>
              <a:t>פיתא</a:t>
            </a:r>
            <a:br>
              <a:rPr lang="he-IL" dirty="0"/>
            </a:br>
            <a:br>
              <a:rPr lang="he-IL" dirty="0"/>
            </a:br>
            <a:r>
              <a:rPr lang="en-US" dirty="0" err="1"/>
              <a:t>Brikh</a:t>
            </a:r>
            <a:r>
              <a:rPr lang="en-US" dirty="0"/>
              <a:t> </a:t>
            </a:r>
            <a:r>
              <a:rPr lang="en-US" dirty="0" err="1"/>
              <a:t>raḥamana</a:t>
            </a:r>
            <a:br>
              <a:rPr lang="en-US" dirty="0"/>
            </a:br>
            <a:r>
              <a:rPr lang="en-US" dirty="0"/>
              <a:t>Malka </a:t>
            </a:r>
            <a:r>
              <a:rPr lang="en-US" dirty="0" err="1"/>
              <a:t>d'alma</a:t>
            </a:r>
            <a:br>
              <a:rPr lang="en-US" dirty="0"/>
            </a:br>
            <a:r>
              <a:rPr lang="en-US" dirty="0" err="1"/>
              <a:t>Ma'arey</a:t>
            </a:r>
            <a:r>
              <a:rPr lang="en-US" dirty="0"/>
              <a:t> </a:t>
            </a:r>
            <a:r>
              <a:rPr lang="en-US" dirty="0" err="1"/>
              <a:t>d'hi</a:t>
            </a:r>
            <a:r>
              <a:rPr lang="en-US" dirty="0"/>
              <a:t> (oh!) pita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You are the source of</a:t>
            </a:r>
            <a:br>
              <a:rPr lang="en-US" dirty="0"/>
            </a:br>
            <a:r>
              <a:rPr lang="en-US" dirty="0"/>
              <a:t>Life for all that is</a:t>
            </a:r>
            <a:br>
              <a:rPr lang="en-US" dirty="0"/>
            </a:br>
            <a:r>
              <a:rPr lang="en-US" dirty="0"/>
              <a:t>And your blessing</a:t>
            </a:r>
            <a:br>
              <a:rPr lang="en-US" dirty="0"/>
            </a:br>
            <a:r>
              <a:rPr lang="en-US" dirty="0"/>
              <a:t>Flows through 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22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28749-F9FF-4CF1-9828-22B8D5058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Shefa Gold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A91FF-D46E-41FC-B168-6B1E07613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Melody</a:t>
            </a:r>
          </a:p>
          <a:p>
            <a:pPr lvl="1"/>
            <a:r>
              <a:rPr lang="en-US" dirty="0">
                <a:hlinkClick r:id="rId2"/>
              </a:rPr>
              <a:t>https://hazon.bandcamp.com/track/brich-rachamana</a:t>
            </a:r>
            <a:endParaRPr lang="en-US" dirty="0"/>
          </a:p>
          <a:p>
            <a:r>
              <a:rPr lang="en-US" dirty="0"/>
              <a:t>Sheet Music</a:t>
            </a:r>
          </a:p>
          <a:p>
            <a:pPr lvl="1"/>
            <a:r>
              <a:rPr lang="en-US" dirty="0">
                <a:hlinkClick r:id="rId3"/>
              </a:rPr>
              <a:t>https://velveteenrabbi.blogs.com/blog/2012/09/brich-rachamana-now-with-sheet-music.html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48F4-F3C9-4EC0-B0AC-64E1490F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Shir </a:t>
            </a:r>
            <a:r>
              <a:rPr lang="en-US" dirty="0" err="1"/>
              <a:t>Hama’alot</a:t>
            </a:r>
            <a:endParaRPr lang="en-US" dirty="0"/>
          </a:p>
        </p:txBody>
      </p:sp>
      <p:pic>
        <p:nvPicPr>
          <p:cNvPr id="4" name="Content Placeholder 3" descr="A close up of a newspaper&#10;&#10;Description automatically generated">
            <a:extLst>
              <a:ext uri="{FF2B5EF4-FFF2-40B4-BE49-F238E27FC236}">
                <a16:creationId xmlns:a16="http://schemas.microsoft.com/office/drawing/2014/main" id="{962F3ECE-E9D3-406F-B8B7-40666CF6089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7" y="746234"/>
            <a:ext cx="7986931" cy="5360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717545-70D1-4113-ACF3-3977122819B9}"/>
              </a:ext>
            </a:extLst>
          </p:cNvPr>
          <p:cNvSpPr/>
          <p:nvPr/>
        </p:nvSpPr>
        <p:spPr>
          <a:xfrm>
            <a:off x="3868737" y="557048"/>
            <a:ext cx="2794822" cy="283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1FB68-243F-46AF-817E-6688384AFB2A}"/>
              </a:ext>
            </a:extLst>
          </p:cNvPr>
          <p:cNvSpPr/>
          <p:nvPr/>
        </p:nvSpPr>
        <p:spPr>
          <a:xfrm>
            <a:off x="5434313" y="6011916"/>
            <a:ext cx="6421355" cy="37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F9AA38-85EA-4A3B-B0C0-F3CEA24E3930}"/>
              </a:ext>
            </a:extLst>
          </p:cNvPr>
          <p:cNvSpPr/>
          <p:nvPr/>
        </p:nvSpPr>
        <p:spPr>
          <a:xfrm rot="16200000">
            <a:off x="927914" y="3166618"/>
            <a:ext cx="5743613" cy="34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233B8-E58C-47C9-9B83-53DAF83C3536}"/>
              </a:ext>
            </a:extLst>
          </p:cNvPr>
          <p:cNvSpPr/>
          <p:nvPr/>
        </p:nvSpPr>
        <p:spPr>
          <a:xfrm rot="16200000">
            <a:off x="9116404" y="3251239"/>
            <a:ext cx="5743613" cy="34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038415-7080-4085-AEBE-FADA784DE830}"/>
              </a:ext>
            </a:extLst>
          </p:cNvPr>
          <p:cNvSpPr/>
          <p:nvPr/>
        </p:nvSpPr>
        <p:spPr>
          <a:xfrm>
            <a:off x="10152992" y="746235"/>
            <a:ext cx="1944881" cy="567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68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4425-9E7E-48E2-B56D-059A6681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F6D08-E782-4F43-9F86-369C32109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Study</a:t>
            </a: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https://www.sefaria.org/Birkat_Hamazon%2C_Birkat_Hamazon%2C_Preliminary_Psalms?lang=bi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Links for Listening to Birkat Hamazon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https://www.wlcj.org/resources/resources-for-members-and-friends/?fbclid=IwAR1UKDbVg4HefyHiYhLNJoSKZyJ5sbf_IZEM4zobdJuHKMO3dQ0z1P9XldM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25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AE7DC-1A8D-4D08-A558-D0AD5A68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Thank you!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2B9FC3-61A7-45A6-8C32-E6A4E2FC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75" y="164178"/>
            <a:ext cx="9219780" cy="398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9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1620-63A2-4C28-BE5F-EA5C2F49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Communal Singing-- Birkat Hazan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5626DB-E9A7-4D4C-822B-6E2BEC7DFE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7" y="0"/>
            <a:ext cx="8323263" cy="67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2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35C5-AA4B-46E6-B916-F75CEEAC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Communal Singing-- Birkat Hazan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B95504-ABE1-468C-BC42-042D29EC4F1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704194"/>
            <a:ext cx="7881827" cy="54969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957C14-80CA-4543-8DF1-869D6D1222B0}"/>
              </a:ext>
            </a:extLst>
          </p:cNvPr>
          <p:cNvSpPr/>
          <p:nvPr/>
        </p:nvSpPr>
        <p:spPr>
          <a:xfrm>
            <a:off x="3868739" y="3429000"/>
            <a:ext cx="7881826" cy="239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5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2902A-FA5D-45A8-81EE-4342D330F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B538A-2A50-48E0-89A4-F2D2EEB12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7030" y="-5522982"/>
            <a:ext cx="384048" cy="1143001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9273A-84F0-4EF0-9ABB-6725351DB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28428" y="272368"/>
            <a:ext cx="1741251" cy="1143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52FEF-FC63-495A-BAF9-B9501380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281127"/>
            <a:ext cx="10905066" cy="93869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Let’s Sing!</a:t>
            </a:r>
          </a:p>
        </p:txBody>
      </p:sp>
      <p:pic>
        <p:nvPicPr>
          <p:cNvPr id="7" name="Content Placeholder 6" descr="A close up of a newspaper&#10;&#10;Description automatically generated">
            <a:extLst>
              <a:ext uri="{FF2B5EF4-FFF2-40B4-BE49-F238E27FC236}">
                <a16:creationId xmlns:a16="http://schemas.microsoft.com/office/drawing/2014/main" id="{524EDD92-746D-433C-A62B-3CB8469F46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0" y="1"/>
            <a:ext cx="11430013" cy="55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0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2902A-FA5D-45A8-81EE-4342D330F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B538A-2A50-48E0-89A4-F2D2EEB12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7030" y="-5522982"/>
            <a:ext cx="384048" cy="1143001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9273A-84F0-4EF0-9ABB-6725351DB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28428" y="272368"/>
            <a:ext cx="1741251" cy="1143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 descr="A screenshot of text&#10;&#10;Description automatically generated">
            <a:extLst>
              <a:ext uri="{FF2B5EF4-FFF2-40B4-BE49-F238E27FC236}">
                <a16:creationId xmlns:a16="http://schemas.microsoft.com/office/drawing/2014/main" id="{3FB4BBD5-79A4-4900-A376-C879B4C27F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3" y="0"/>
            <a:ext cx="11430013" cy="56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4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2902A-FA5D-45A8-81EE-4342D330F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B538A-2A50-48E0-89A4-F2D2EEB12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7030" y="-5522982"/>
            <a:ext cx="384048" cy="1143001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9273A-84F0-4EF0-9ABB-6725351DB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28428" y="272368"/>
            <a:ext cx="1741251" cy="1143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9E633D-6F0F-4EFA-8FFB-A41F4145DE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0" y="0"/>
            <a:ext cx="114300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41BBB-BFDD-444E-8B63-EF0A8E0D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513F-4598-47F1-8B90-644429680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Opening Motif</a:t>
            </a:r>
          </a:p>
          <a:p>
            <a:r>
              <a:rPr lang="en-US" dirty="0"/>
              <a:t>Motif 2 or Continuing Motif</a:t>
            </a:r>
          </a:p>
          <a:p>
            <a:r>
              <a:rPr lang="en-US" dirty="0"/>
              <a:t>Baruch </a:t>
            </a:r>
            <a:r>
              <a:rPr lang="en-US" dirty="0" err="1"/>
              <a:t>Atah</a:t>
            </a:r>
            <a:r>
              <a:rPr lang="en-US" dirty="0"/>
              <a:t> Adonai</a:t>
            </a:r>
          </a:p>
          <a:p>
            <a:r>
              <a:rPr lang="en-US" dirty="0"/>
              <a:t>Closing Motif</a:t>
            </a:r>
          </a:p>
          <a:p>
            <a:r>
              <a:rPr lang="en-US" dirty="0"/>
              <a:t>Communal Singing and Melodies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78D6DEC-DE69-4425-B936-E6E0E758EA1E}"/>
                  </a:ext>
                </a:extLst>
              </p14:cNvPr>
              <p14:cNvContentPartPr/>
              <p14:nvPr/>
            </p14:nvContentPartPr>
            <p14:xfrm>
              <a:off x="4203654" y="4181785"/>
              <a:ext cx="3351960" cy="128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78D6DEC-DE69-4425-B936-E6E0E758EA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3654" y="4002145"/>
                <a:ext cx="353160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72A645-E630-4212-A1A1-8EE2BF073A36}"/>
                  </a:ext>
                </a:extLst>
              </p14:cNvPr>
              <p14:cNvContentPartPr/>
              <p14:nvPr/>
            </p14:nvContentPartPr>
            <p14:xfrm>
              <a:off x="4141014" y="3415705"/>
              <a:ext cx="2076120" cy="63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72A645-E630-4212-A1A1-8EE2BF073A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1374" y="3235705"/>
                <a:ext cx="225576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0FF473B-F582-4BDB-AC4C-D2D06F92983E}"/>
                  </a:ext>
                </a:extLst>
              </p14:cNvPr>
              <p14:cNvContentPartPr/>
              <p14:nvPr/>
            </p14:nvContentPartPr>
            <p14:xfrm>
              <a:off x="4193574" y="2950945"/>
              <a:ext cx="2742480" cy="56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0FF473B-F582-4BDB-AC4C-D2D06F9298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3574" y="2771305"/>
                <a:ext cx="29221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814FCA0-CA97-4E10-B2F1-0BCF973213B0}"/>
                  </a:ext>
                </a:extLst>
              </p14:cNvPr>
              <p14:cNvContentPartPr/>
              <p14:nvPr/>
            </p14:nvContentPartPr>
            <p14:xfrm>
              <a:off x="4203654" y="3814945"/>
              <a:ext cx="1366920" cy="42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814FCA0-CA97-4E10-B2F1-0BCF973213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13654" y="3634945"/>
                <a:ext cx="154656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63DDA-5C9C-411B-A43B-514B91903271}"/>
                  </a:ext>
                </a:extLst>
              </p14:cNvPr>
              <p14:cNvContentPartPr/>
              <p14:nvPr/>
            </p14:nvContentPartPr>
            <p14:xfrm>
              <a:off x="4161894" y="2542345"/>
              <a:ext cx="1491480" cy="43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63DDA-5C9C-411B-A43B-514B9190327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1894" y="2362705"/>
                <a:ext cx="1671120" cy="40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427400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318</Words>
  <Application>Microsoft Office PowerPoint</Application>
  <PresentationFormat>Widescreen</PresentationFormat>
  <Paragraphs>52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Corbel</vt:lpstr>
      <vt:lpstr>Wingdings 2</vt:lpstr>
      <vt:lpstr>Frame</vt:lpstr>
      <vt:lpstr>How to Lead Birkat Hamazon</vt:lpstr>
      <vt:lpstr>Recap from last week</vt:lpstr>
      <vt:lpstr>Shir Hama’alot</vt:lpstr>
      <vt:lpstr>Communal Singing-- Birkat Hazan</vt:lpstr>
      <vt:lpstr>Communal Singing-- Birkat Hazan</vt:lpstr>
      <vt:lpstr> Let’s Sing!</vt:lpstr>
      <vt:lpstr>PowerPoint Presentation</vt:lpstr>
      <vt:lpstr>PowerPoint Presentation</vt:lpstr>
      <vt:lpstr>Motifs</vt:lpstr>
      <vt:lpstr>Musical Motifs-- Birkat Ha’artez</vt:lpstr>
      <vt:lpstr>Musical Motifs-- Birkat Ha’artez</vt:lpstr>
      <vt:lpstr> Let’s sing!</vt:lpstr>
      <vt:lpstr>PowerPoint Presentation</vt:lpstr>
      <vt:lpstr>Musical Motifs--  Birkat Yerushalayim</vt:lpstr>
      <vt:lpstr>  Musical Motifs–  Birkat Yerushalayim</vt:lpstr>
      <vt:lpstr>Musical Motifs–  Birkat Yerushalayim</vt:lpstr>
      <vt:lpstr>Let’s sing!</vt:lpstr>
      <vt:lpstr>PowerPoint Presentation</vt:lpstr>
      <vt:lpstr>PowerPoint Presentation</vt:lpstr>
      <vt:lpstr>Communal Singing with Motivic Transitions-- Birkat Ha-tov v’Hametiv</vt:lpstr>
      <vt:lpstr>Let’s sing!</vt:lpstr>
      <vt:lpstr>Harachaman</vt:lpstr>
      <vt:lpstr>Harachaman</vt:lpstr>
      <vt:lpstr>Let’s sing!</vt:lpstr>
      <vt:lpstr>PowerPoint Presentation</vt:lpstr>
      <vt:lpstr>Communal Singing-- Closing Melodies</vt:lpstr>
      <vt:lpstr>Let’s sing!</vt:lpstr>
      <vt:lpstr>Alternative-- Brich Rachamana</vt:lpstr>
      <vt:lpstr>Shefa Gold</vt:lpstr>
      <vt:lpstr>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Lead Birkat Hamazon</dc:title>
  <dc:creator>Eryka Velazquez</dc:creator>
  <cp:lastModifiedBy>Eryka Velazquez</cp:lastModifiedBy>
  <cp:revision>49</cp:revision>
  <dcterms:created xsi:type="dcterms:W3CDTF">2020-05-14T01:26:35Z</dcterms:created>
  <dcterms:modified xsi:type="dcterms:W3CDTF">2020-05-15T11:54:25Z</dcterms:modified>
</cp:coreProperties>
</file>