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5143500" cx="9144000"/>
  <p:notesSz cx="6858000" cy="9144000"/>
  <p:embeddedFontLst>
    <p:embeddedFont>
      <p:font typeface="Oswald"/>
      <p:regular r:id="rId29"/>
      <p:bold r:id="rId30"/>
    </p:embeddedFont>
    <p:embeddedFont>
      <p:font typeface="Tino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swald-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Tinos-regular.fntdata"/><Relationship Id="rId30" Type="http://schemas.openxmlformats.org/officeDocument/2006/relationships/font" Target="fonts/Oswald-bold.fntdata"/><Relationship Id="rId11" Type="http://schemas.openxmlformats.org/officeDocument/2006/relationships/slide" Target="slides/slide7.xml"/><Relationship Id="rId33" Type="http://schemas.openxmlformats.org/officeDocument/2006/relationships/font" Target="fonts/Tinos-italic.fntdata"/><Relationship Id="rId10" Type="http://schemas.openxmlformats.org/officeDocument/2006/relationships/slide" Target="slides/slide6.xml"/><Relationship Id="rId32" Type="http://schemas.openxmlformats.org/officeDocument/2006/relationships/font" Target="fonts/Tinos-bold.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Tinos-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6b7aca9557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b7aca955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7581677fff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7581677ff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7907bf5b98_0_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7907bf5b9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907bf5b98_0_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907bf5b9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7907bf5b98_0_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907bf5b98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7581677fff_0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581677ff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7581677fff_0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7581677ff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7581677fff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7581677ff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7581677fff_0_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7581677fff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7581677fff_0_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7581677fff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7581677fff_0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7581677fff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7581677fff_0_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7581677ff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7581677fff_0_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7581677fff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7581677fff_0_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7581677ff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7907bf5b98_0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907bf5b9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7907bf5b98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907bf5b9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7907bf5b98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907bf5b9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7581677fff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7581677f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7581677fff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7581677ff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2195400" y="1915625"/>
            <a:ext cx="5307900" cy="1159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2" name="Google Shape;12;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25212A"/>
                </a:solidFill>
              </a:defRPr>
            </a:lvl1pPr>
            <a:lvl2pPr lvl="1">
              <a:buNone/>
              <a:defRPr sz="1300">
                <a:solidFill>
                  <a:srgbClr val="25212A"/>
                </a:solidFill>
              </a:defRPr>
            </a:lvl2pPr>
            <a:lvl3pPr lvl="2">
              <a:buNone/>
              <a:defRPr sz="1300">
                <a:solidFill>
                  <a:srgbClr val="25212A"/>
                </a:solidFill>
              </a:defRPr>
            </a:lvl3pPr>
            <a:lvl4pPr lvl="3">
              <a:buNone/>
              <a:defRPr sz="1300">
                <a:solidFill>
                  <a:srgbClr val="25212A"/>
                </a:solidFill>
              </a:defRPr>
            </a:lvl4pPr>
            <a:lvl5pPr lvl="4">
              <a:buNone/>
              <a:defRPr sz="1300">
                <a:solidFill>
                  <a:srgbClr val="25212A"/>
                </a:solidFill>
              </a:defRPr>
            </a:lvl5pPr>
            <a:lvl6pPr lvl="5">
              <a:buNone/>
              <a:defRPr sz="1300">
                <a:solidFill>
                  <a:srgbClr val="25212A"/>
                </a:solidFill>
              </a:defRPr>
            </a:lvl6pPr>
            <a:lvl7pPr lvl="6">
              <a:buNone/>
              <a:defRPr sz="1300">
                <a:solidFill>
                  <a:srgbClr val="25212A"/>
                </a:solidFill>
              </a:defRPr>
            </a:lvl7pPr>
            <a:lvl8pPr lvl="7">
              <a:buNone/>
              <a:defRPr sz="1300">
                <a:solidFill>
                  <a:srgbClr val="25212A"/>
                </a:solidFill>
              </a:defRPr>
            </a:lvl8pPr>
            <a:lvl9pPr lvl="8">
              <a:buNone/>
              <a:defRPr sz="1300">
                <a:solidFill>
                  <a:srgbClr val="25212A"/>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1" name="Shape 51"/>
        <p:cNvGrpSpPr/>
        <p:nvPr/>
      </p:nvGrpSpPr>
      <p:grpSpPr>
        <a:xfrm>
          <a:off x="0" y="0"/>
          <a:ext cx="0" cy="0"/>
          <a:chOff x="0" y="0"/>
          <a:chExt cx="0" cy="0"/>
        </a:xfrm>
      </p:grpSpPr>
      <p:sp>
        <p:nvSpPr>
          <p:cNvPr id="52" name="Google Shape;52;p11"/>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3" name="Shape 13"/>
        <p:cNvGrpSpPr/>
        <p:nvPr/>
      </p:nvGrpSpPr>
      <p:grpSpPr>
        <a:xfrm>
          <a:off x="0" y="0"/>
          <a:ext cx="0" cy="0"/>
          <a:chOff x="0" y="0"/>
          <a:chExt cx="0" cy="0"/>
        </a:xfrm>
      </p:grpSpPr>
      <p:sp>
        <p:nvSpPr>
          <p:cNvPr id="14" name="Google Shape;14;p3"/>
          <p:cNvSpPr txBox="1"/>
          <p:nvPr>
            <p:ph type="ctrTitle"/>
          </p:nvPr>
        </p:nvSpPr>
        <p:spPr>
          <a:xfrm>
            <a:off x="1912025" y="2116750"/>
            <a:ext cx="5802600" cy="11598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 name="Google Shape;15;p3"/>
          <p:cNvSpPr txBox="1"/>
          <p:nvPr>
            <p:ph idx="1" type="subTitle"/>
          </p:nvPr>
        </p:nvSpPr>
        <p:spPr>
          <a:xfrm>
            <a:off x="1912025" y="3144851"/>
            <a:ext cx="58026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666666"/>
              </a:buClr>
              <a:buSzPts val="1800"/>
              <a:buNone/>
              <a:defRPr i="1" sz="1800">
                <a:solidFill>
                  <a:srgbClr val="666666"/>
                </a:solidFill>
              </a:defRPr>
            </a:lvl1pPr>
            <a:lvl2pPr lvl="1" rtl="0">
              <a:spcBef>
                <a:spcPts val="0"/>
              </a:spcBef>
              <a:spcAft>
                <a:spcPts val="0"/>
              </a:spcAft>
              <a:buClr>
                <a:srgbClr val="666666"/>
              </a:buClr>
              <a:buSzPts val="1800"/>
              <a:buNone/>
              <a:defRPr i="1" sz="1800">
                <a:solidFill>
                  <a:srgbClr val="666666"/>
                </a:solidFill>
              </a:defRPr>
            </a:lvl2pPr>
            <a:lvl3pPr lvl="2" rtl="0">
              <a:spcBef>
                <a:spcPts val="0"/>
              </a:spcBef>
              <a:spcAft>
                <a:spcPts val="0"/>
              </a:spcAft>
              <a:buClr>
                <a:srgbClr val="666666"/>
              </a:buClr>
              <a:buSzPts val="1800"/>
              <a:buNone/>
              <a:defRPr i="1" sz="1800">
                <a:solidFill>
                  <a:srgbClr val="666666"/>
                </a:solidFill>
              </a:defRPr>
            </a:lvl3pPr>
            <a:lvl4pPr lvl="3" rtl="0">
              <a:spcBef>
                <a:spcPts val="0"/>
              </a:spcBef>
              <a:spcAft>
                <a:spcPts val="0"/>
              </a:spcAft>
              <a:buClr>
                <a:srgbClr val="666666"/>
              </a:buClr>
              <a:buSzPts val="1800"/>
              <a:buNone/>
              <a:defRPr i="1">
                <a:solidFill>
                  <a:srgbClr val="666666"/>
                </a:solidFill>
              </a:defRPr>
            </a:lvl4pPr>
            <a:lvl5pPr lvl="4" rtl="0">
              <a:spcBef>
                <a:spcPts val="0"/>
              </a:spcBef>
              <a:spcAft>
                <a:spcPts val="0"/>
              </a:spcAft>
              <a:buClr>
                <a:srgbClr val="666666"/>
              </a:buClr>
              <a:buSzPts val="1800"/>
              <a:buNone/>
              <a:defRPr i="1">
                <a:solidFill>
                  <a:srgbClr val="666666"/>
                </a:solidFill>
              </a:defRPr>
            </a:lvl5pPr>
            <a:lvl6pPr lvl="5" rtl="0">
              <a:spcBef>
                <a:spcPts val="0"/>
              </a:spcBef>
              <a:spcAft>
                <a:spcPts val="0"/>
              </a:spcAft>
              <a:buClr>
                <a:srgbClr val="666666"/>
              </a:buClr>
              <a:buSzPts val="1800"/>
              <a:buNone/>
              <a:defRPr i="1">
                <a:solidFill>
                  <a:srgbClr val="666666"/>
                </a:solidFill>
              </a:defRPr>
            </a:lvl6pPr>
            <a:lvl7pPr lvl="6" rtl="0">
              <a:spcBef>
                <a:spcPts val="0"/>
              </a:spcBef>
              <a:spcAft>
                <a:spcPts val="0"/>
              </a:spcAft>
              <a:buClr>
                <a:srgbClr val="666666"/>
              </a:buClr>
              <a:buSzPts val="1800"/>
              <a:buNone/>
              <a:defRPr i="1">
                <a:solidFill>
                  <a:srgbClr val="666666"/>
                </a:solidFill>
              </a:defRPr>
            </a:lvl7pPr>
            <a:lvl8pPr lvl="7" rtl="0">
              <a:spcBef>
                <a:spcPts val="0"/>
              </a:spcBef>
              <a:spcAft>
                <a:spcPts val="0"/>
              </a:spcAft>
              <a:buClr>
                <a:srgbClr val="666666"/>
              </a:buClr>
              <a:buSzPts val="1800"/>
              <a:buNone/>
              <a:defRPr i="1">
                <a:solidFill>
                  <a:srgbClr val="666666"/>
                </a:solidFill>
              </a:defRPr>
            </a:lvl8pPr>
            <a:lvl9pPr lvl="8" rtl="0">
              <a:spcBef>
                <a:spcPts val="0"/>
              </a:spcBef>
              <a:spcAft>
                <a:spcPts val="0"/>
              </a:spcAft>
              <a:buClr>
                <a:srgbClr val="666666"/>
              </a:buClr>
              <a:buSzPts val="1800"/>
              <a:buNone/>
              <a:defRPr i="1">
                <a:solidFill>
                  <a:srgbClr val="666666"/>
                </a:solidFill>
              </a:defRPr>
            </a:lvl9pPr>
          </a:lstStyle>
          <a:p/>
        </p:txBody>
      </p:sp>
      <p:sp>
        <p:nvSpPr>
          <p:cNvPr id="16" name="Google Shape;16;p3"/>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7" name="Shape 17"/>
        <p:cNvGrpSpPr/>
        <p:nvPr/>
      </p:nvGrpSpPr>
      <p:grpSpPr>
        <a:xfrm>
          <a:off x="0" y="0"/>
          <a:ext cx="0" cy="0"/>
          <a:chOff x="0" y="0"/>
          <a:chExt cx="0" cy="0"/>
        </a:xfrm>
      </p:grpSpPr>
      <p:sp>
        <p:nvSpPr>
          <p:cNvPr id="18" name="Google Shape;18;p4"/>
          <p:cNvSpPr txBox="1"/>
          <p:nvPr>
            <p:ph idx="1" type="body"/>
          </p:nvPr>
        </p:nvSpPr>
        <p:spPr>
          <a:xfrm>
            <a:off x="1809500" y="1476000"/>
            <a:ext cx="6128100" cy="8199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b="1" i="1"/>
            </a:lvl1pPr>
            <a:lvl2pPr indent="-381000" lvl="1" marL="914400" rtl="0">
              <a:spcBef>
                <a:spcPts val="0"/>
              </a:spcBef>
              <a:spcAft>
                <a:spcPts val="0"/>
              </a:spcAft>
              <a:buSzPts val="2400"/>
              <a:buChar char="◆"/>
              <a:defRPr b="1" i="1"/>
            </a:lvl2pPr>
            <a:lvl3pPr indent="-381000" lvl="2" marL="1371600" rtl="0">
              <a:spcBef>
                <a:spcPts val="0"/>
              </a:spcBef>
              <a:spcAft>
                <a:spcPts val="0"/>
              </a:spcAft>
              <a:buSzPts val="2400"/>
              <a:buChar char="◇"/>
              <a:defRPr b="1" i="1"/>
            </a:lvl3pPr>
            <a:lvl4pPr indent="-342900" lvl="3" marL="1828800" rtl="0">
              <a:spcBef>
                <a:spcPts val="0"/>
              </a:spcBef>
              <a:spcAft>
                <a:spcPts val="0"/>
              </a:spcAft>
              <a:buSzPts val="1800"/>
              <a:buChar char="⬥"/>
              <a:defRPr b="1" i="1"/>
            </a:lvl4pPr>
            <a:lvl5pPr indent="-342900" lvl="4" marL="2286000" rtl="0">
              <a:spcBef>
                <a:spcPts val="0"/>
              </a:spcBef>
              <a:spcAft>
                <a:spcPts val="0"/>
              </a:spcAft>
              <a:buSzPts val="1800"/>
              <a:buChar char="⬦"/>
              <a:defRPr b="1" i="1"/>
            </a:lvl5pPr>
            <a:lvl6pPr indent="-342900" lvl="5" marL="2743200" rtl="0">
              <a:spcBef>
                <a:spcPts val="0"/>
              </a:spcBef>
              <a:spcAft>
                <a:spcPts val="0"/>
              </a:spcAft>
              <a:buSzPts val="1800"/>
              <a:buChar char="⬦"/>
              <a:defRPr b="1" i="1"/>
            </a:lvl6pPr>
            <a:lvl7pPr indent="-342900" lvl="6" marL="3200400" rtl="0">
              <a:spcBef>
                <a:spcPts val="0"/>
              </a:spcBef>
              <a:spcAft>
                <a:spcPts val="0"/>
              </a:spcAft>
              <a:buSzPts val="1800"/>
              <a:buChar char="⬦"/>
              <a:defRPr b="1" i="1"/>
            </a:lvl7pPr>
            <a:lvl8pPr indent="-342900" lvl="7" marL="3657600" rtl="0">
              <a:spcBef>
                <a:spcPts val="0"/>
              </a:spcBef>
              <a:spcAft>
                <a:spcPts val="0"/>
              </a:spcAft>
              <a:buSzPts val="1800"/>
              <a:buChar char="⬦"/>
              <a:defRPr b="1" i="1"/>
            </a:lvl8pPr>
            <a:lvl9pPr indent="-342900" lvl="8" marL="4114800">
              <a:spcBef>
                <a:spcPts val="0"/>
              </a:spcBef>
              <a:spcAft>
                <a:spcPts val="0"/>
              </a:spcAft>
              <a:buSzPts val="1800"/>
              <a:buChar char="⬦"/>
              <a:defRPr b="1" i="1"/>
            </a:lvl9pPr>
          </a:lstStyle>
          <a:p/>
        </p:txBody>
      </p:sp>
      <p:sp>
        <p:nvSpPr>
          <p:cNvPr id="19" name="Google Shape;19;p4"/>
          <p:cNvSpPr txBox="1"/>
          <p:nvPr/>
        </p:nvSpPr>
        <p:spPr>
          <a:xfrm>
            <a:off x="1705475" y="975394"/>
            <a:ext cx="19572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600">
                <a:solidFill>
                  <a:srgbClr val="25212A"/>
                </a:solidFill>
                <a:latin typeface="Oswald"/>
                <a:ea typeface="Oswald"/>
                <a:cs typeface="Oswald"/>
                <a:sym typeface="Oswald"/>
              </a:rPr>
              <a:t>“</a:t>
            </a:r>
            <a:endParaRPr b="1" sz="9600">
              <a:solidFill>
                <a:srgbClr val="25212A"/>
              </a:solidFill>
              <a:latin typeface="Oswald"/>
              <a:ea typeface="Oswald"/>
              <a:cs typeface="Oswald"/>
              <a:sym typeface="Oswald"/>
            </a:endParaRPr>
          </a:p>
        </p:txBody>
      </p:sp>
      <p:sp>
        <p:nvSpPr>
          <p:cNvPr id="20" name="Google Shape;20;p4"/>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1" name="Shape 21"/>
        <p:cNvGrpSpPr/>
        <p:nvPr/>
      </p:nvGrpSpPr>
      <p:grpSpPr>
        <a:xfrm>
          <a:off x="0" y="0"/>
          <a:ext cx="0" cy="0"/>
          <a:chOff x="0" y="0"/>
          <a:chExt cx="0" cy="0"/>
        </a:xfrm>
      </p:grpSpPr>
      <p:sp>
        <p:nvSpPr>
          <p:cNvPr id="22" name="Google Shape;22;p5"/>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3" name="Google Shape;23;p5"/>
          <p:cNvSpPr txBox="1"/>
          <p:nvPr>
            <p:ph idx="1" type="body"/>
          </p:nvPr>
        </p:nvSpPr>
        <p:spPr>
          <a:xfrm>
            <a:off x="1556175" y="1378821"/>
            <a:ext cx="6616800" cy="3042300"/>
          </a:xfrm>
          <a:prstGeom prst="rect">
            <a:avLst/>
          </a:prstGeom>
        </p:spPr>
        <p:txBody>
          <a:bodyPr anchorCtr="0" anchor="t" bIns="91425" lIns="91425" spcFirstLastPara="1" rIns="91425" wrap="square" tIns="91425">
            <a:noAutofit/>
          </a:bodyPr>
          <a:lstStyle>
            <a:lvl1pPr indent="-393700" lvl="0" marL="457200">
              <a:spcBef>
                <a:spcPts val="600"/>
              </a:spcBef>
              <a:spcAft>
                <a:spcPts val="0"/>
              </a:spcAft>
              <a:buSzPts val="2600"/>
              <a:buChar char="◈"/>
              <a:defRPr sz="2600"/>
            </a:lvl1pPr>
            <a:lvl2pPr indent="-393700" lvl="1" marL="914400">
              <a:spcBef>
                <a:spcPts val="0"/>
              </a:spcBef>
              <a:spcAft>
                <a:spcPts val="0"/>
              </a:spcAft>
              <a:buSzPts val="2600"/>
              <a:buChar char="◆"/>
              <a:defRPr sz="2600"/>
            </a:lvl2pPr>
            <a:lvl3pPr indent="-393700" lvl="2" marL="1371600">
              <a:spcBef>
                <a:spcPts val="0"/>
              </a:spcBef>
              <a:spcAft>
                <a:spcPts val="0"/>
              </a:spcAft>
              <a:buSzPts val="2600"/>
              <a:buChar char="◇"/>
              <a:defRPr sz="2600"/>
            </a:lvl3pPr>
            <a:lvl4pPr indent="-393700" lvl="3" marL="1828800">
              <a:spcBef>
                <a:spcPts val="0"/>
              </a:spcBef>
              <a:spcAft>
                <a:spcPts val="0"/>
              </a:spcAft>
              <a:buSzPts val="2600"/>
              <a:buChar char="⬥"/>
              <a:defRPr sz="2600"/>
            </a:lvl4pPr>
            <a:lvl5pPr indent="-393700" lvl="4" marL="2286000">
              <a:spcBef>
                <a:spcPts val="0"/>
              </a:spcBef>
              <a:spcAft>
                <a:spcPts val="0"/>
              </a:spcAft>
              <a:buSzPts val="2600"/>
              <a:buChar char="⬦"/>
              <a:defRPr sz="2600"/>
            </a:lvl5pPr>
            <a:lvl6pPr indent="-393700" lvl="5" marL="2743200">
              <a:spcBef>
                <a:spcPts val="0"/>
              </a:spcBef>
              <a:spcAft>
                <a:spcPts val="0"/>
              </a:spcAft>
              <a:buSzPts val="2600"/>
              <a:buChar char="⬦"/>
              <a:defRPr sz="2600"/>
            </a:lvl6pPr>
            <a:lvl7pPr indent="-393700" lvl="6" marL="3200400">
              <a:spcBef>
                <a:spcPts val="0"/>
              </a:spcBef>
              <a:spcAft>
                <a:spcPts val="0"/>
              </a:spcAft>
              <a:buSzPts val="2600"/>
              <a:buChar char="⬦"/>
              <a:defRPr sz="2600"/>
            </a:lvl7pPr>
            <a:lvl8pPr indent="-393700" lvl="7" marL="3657600">
              <a:spcBef>
                <a:spcPts val="0"/>
              </a:spcBef>
              <a:spcAft>
                <a:spcPts val="0"/>
              </a:spcAft>
              <a:buSzPts val="2600"/>
              <a:buChar char="⬦"/>
              <a:defRPr sz="2600"/>
            </a:lvl8pPr>
            <a:lvl9pPr indent="-393700" lvl="8" marL="4114800">
              <a:spcBef>
                <a:spcPts val="0"/>
              </a:spcBef>
              <a:spcAft>
                <a:spcPts val="0"/>
              </a:spcAft>
              <a:buSzPts val="2600"/>
              <a:buChar char="⬦"/>
              <a:defRPr sz="2600"/>
            </a:lvl9pPr>
          </a:lstStyle>
          <a:p/>
        </p:txBody>
      </p:sp>
      <p:sp>
        <p:nvSpPr>
          <p:cNvPr id="24" name="Google Shape;24;p5"/>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25" name="Google Shape;25;p5"/>
          <p:cNvCxnSpPr/>
          <p:nvPr/>
        </p:nvCxnSpPr>
        <p:spPr>
          <a:xfrm>
            <a:off x="1664750" y="1357125"/>
            <a:ext cx="6526200" cy="0"/>
          </a:xfrm>
          <a:prstGeom prst="straightConnector1">
            <a:avLst/>
          </a:prstGeom>
          <a:noFill/>
          <a:ln cap="flat" cmpd="sng" w="9525">
            <a:solidFill>
              <a:srgbClr val="CCCCCC"/>
            </a:solidFill>
            <a:prstDash val="solid"/>
            <a:round/>
            <a:headEnd len="med" w="med" type="none"/>
            <a:tailEnd len="med" w="med"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6" name="Shape 26"/>
        <p:cNvGrpSpPr/>
        <p:nvPr/>
      </p:nvGrpSpPr>
      <p:grpSpPr>
        <a:xfrm>
          <a:off x="0" y="0"/>
          <a:ext cx="0" cy="0"/>
          <a:chOff x="0" y="0"/>
          <a:chExt cx="0" cy="0"/>
        </a:xfrm>
      </p:grpSpPr>
      <p:sp>
        <p:nvSpPr>
          <p:cNvPr id="27" name="Google Shape;27;p6"/>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8" name="Google Shape;28;p6"/>
          <p:cNvSpPr txBox="1"/>
          <p:nvPr>
            <p:ph idx="1" type="body"/>
          </p:nvPr>
        </p:nvSpPr>
        <p:spPr>
          <a:xfrm>
            <a:off x="1556175" y="1479375"/>
            <a:ext cx="3211800" cy="3598800"/>
          </a:xfrm>
          <a:prstGeom prst="rect">
            <a:avLst/>
          </a:prstGeom>
        </p:spPr>
        <p:txBody>
          <a:bodyPr anchorCtr="0" anchor="t" bIns="91425" lIns="91425" spcFirstLastPara="1" rIns="91425" wrap="square" tIns="91425">
            <a:noAutofit/>
          </a:bodyPr>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sp>
        <p:nvSpPr>
          <p:cNvPr id="29" name="Google Shape;29;p6"/>
          <p:cNvSpPr txBox="1"/>
          <p:nvPr>
            <p:ph idx="2" type="body"/>
          </p:nvPr>
        </p:nvSpPr>
        <p:spPr>
          <a:xfrm>
            <a:off x="4961272" y="1479375"/>
            <a:ext cx="3211800" cy="3598800"/>
          </a:xfrm>
          <a:prstGeom prst="rect">
            <a:avLst/>
          </a:prstGeom>
        </p:spPr>
        <p:txBody>
          <a:bodyPr anchorCtr="0" anchor="t" bIns="91425" lIns="91425" spcFirstLastPara="1" rIns="91425" wrap="square" tIns="91425">
            <a:noAutofit/>
          </a:bodyPr>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sp>
        <p:nvSpPr>
          <p:cNvPr id="30" name="Google Shape;30;p6"/>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31" name="Google Shape;31;p6"/>
          <p:cNvCxnSpPr/>
          <p:nvPr/>
        </p:nvCxnSpPr>
        <p:spPr>
          <a:xfrm>
            <a:off x="1664750" y="1357125"/>
            <a:ext cx="6526200" cy="0"/>
          </a:xfrm>
          <a:prstGeom prst="straightConnector1">
            <a:avLst/>
          </a:prstGeom>
          <a:noFill/>
          <a:ln cap="flat" cmpd="sng" w="9525">
            <a:solidFill>
              <a:srgbClr val="CCCCCC"/>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32" name="Shape 32"/>
        <p:cNvGrpSpPr/>
        <p:nvPr/>
      </p:nvGrpSpPr>
      <p:grpSpPr>
        <a:xfrm>
          <a:off x="0" y="0"/>
          <a:ext cx="0" cy="0"/>
          <a:chOff x="0" y="0"/>
          <a:chExt cx="0" cy="0"/>
        </a:xfrm>
      </p:grpSpPr>
      <p:sp>
        <p:nvSpPr>
          <p:cNvPr id="33" name="Google Shape;33;p7"/>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4" name="Google Shape;34;p7"/>
          <p:cNvSpPr txBox="1"/>
          <p:nvPr>
            <p:ph idx="1" type="body"/>
          </p:nvPr>
        </p:nvSpPr>
        <p:spPr>
          <a:xfrm>
            <a:off x="1556175" y="1419658"/>
            <a:ext cx="2132700" cy="34602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5" name="Google Shape;35;p7"/>
          <p:cNvSpPr txBox="1"/>
          <p:nvPr>
            <p:ph idx="2" type="body"/>
          </p:nvPr>
        </p:nvSpPr>
        <p:spPr>
          <a:xfrm>
            <a:off x="3798226" y="1419658"/>
            <a:ext cx="2132700" cy="34602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6" name="Google Shape;36;p7"/>
          <p:cNvSpPr txBox="1"/>
          <p:nvPr>
            <p:ph idx="3" type="body"/>
          </p:nvPr>
        </p:nvSpPr>
        <p:spPr>
          <a:xfrm>
            <a:off x="6040277" y="1419658"/>
            <a:ext cx="2132700" cy="34602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7" name="Google Shape;37;p7"/>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38" name="Google Shape;38;p7"/>
          <p:cNvCxnSpPr/>
          <p:nvPr/>
        </p:nvCxnSpPr>
        <p:spPr>
          <a:xfrm>
            <a:off x="1664750" y="1357125"/>
            <a:ext cx="6526200" cy="0"/>
          </a:xfrm>
          <a:prstGeom prst="straightConnector1">
            <a:avLst/>
          </a:prstGeom>
          <a:noFill/>
          <a:ln cap="flat" cmpd="sng" w="9525">
            <a:solidFill>
              <a:srgbClr val="CCCCCC"/>
            </a:solidFill>
            <a:prstDash val="solid"/>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9" name="Shape 39"/>
        <p:cNvGrpSpPr/>
        <p:nvPr/>
      </p:nvGrpSpPr>
      <p:grpSpPr>
        <a:xfrm>
          <a:off x="0" y="0"/>
          <a:ext cx="0" cy="0"/>
          <a:chOff x="0" y="0"/>
          <a:chExt cx="0" cy="0"/>
        </a:xfrm>
      </p:grpSpPr>
      <p:sp>
        <p:nvSpPr>
          <p:cNvPr id="40" name="Google Shape;40;p8"/>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41" name="Google Shape;41;p8"/>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42" name="Google Shape;42;p8"/>
          <p:cNvCxnSpPr/>
          <p:nvPr/>
        </p:nvCxnSpPr>
        <p:spPr>
          <a:xfrm>
            <a:off x="1664750" y="1357125"/>
            <a:ext cx="6526200" cy="0"/>
          </a:xfrm>
          <a:prstGeom prst="straightConnector1">
            <a:avLst/>
          </a:prstGeom>
          <a:noFill/>
          <a:ln cap="flat" cmpd="sng" w="9525">
            <a:solidFill>
              <a:srgbClr val="CCCCCC"/>
            </a:solidFill>
            <a:prstDash val="solid"/>
            <a:round/>
            <a:headEnd len="med" w="med" type="none"/>
            <a:tailEnd len="med" w="med"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9"/>
          <p:cNvSpPr txBox="1"/>
          <p:nvPr>
            <p:ph idx="1" type="body"/>
          </p:nvPr>
        </p:nvSpPr>
        <p:spPr>
          <a:xfrm>
            <a:off x="1592350" y="3640275"/>
            <a:ext cx="6562500" cy="519600"/>
          </a:xfrm>
          <a:prstGeom prst="rect">
            <a:avLst/>
          </a:prstGeom>
        </p:spPr>
        <p:txBody>
          <a:bodyPr anchorCtr="0" anchor="t" bIns="91425" lIns="91425" spcFirstLastPara="1" rIns="91425" wrap="square" tIns="91425">
            <a:noAutofit/>
          </a:bodyPr>
          <a:lstStyle>
            <a:lvl1pPr indent="-228600" lvl="0" marL="457200">
              <a:spcBef>
                <a:spcPts val="360"/>
              </a:spcBef>
              <a:spcAft>
                <a:spcPts val="0"/>
              </a:spcAft>
              <a:buClr>
                <a:srgbClr val="666666"/>
              </a:buClr>
              <a:buSzPts val="1600"/>
              <a:buNone/>
              <a:defRPr i="1" sz="1600">
                <a:solidFill>
                  <a:srgbClr val="666666"/>
                </a:solidFill>
              </a:defRPr>
            </a:lvl1pPr>
          </a:lstStyle>
          <a:p/>
        </p:txBody>
      </p:sp>
      <p:sp>
        <p:nvSpPr>
          <p:cNvPr id="45" name="Google Shape;45;p9"/>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46" name="Google Shape;46;p9"/>
          <p:cNvCxnSpPr/>
          <p:nvPr/>
        </p:nvCxnSpPr>
        <p:spPr>
          <a:xfrm>
            <a:off x="1706950" y="3643125"/>
            <a:ext cx="6321300" cy="0"/>
          </a:xfrm>
          <a:prstGeom prst="straightConnector1">
            <a:avLst/>
          </a:prstGeom>
          <a:noFill/>
          <a:ln cap="flat" cmpd="sng" w="9525">
            <a:solidFill>
              <a:srgbClr val="CCCCCC"/>
            </a:solidFill>
            <a:prstDash val="solid"/>
            <a:round/>
            <a:headEnd len="med" w="med" type="none"/>
            <a:tailEnd len="med" w="med"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right">
  <p:cSld name="CAPTION_ONLY_1">
    <p:spTree>
      <p:nvGrpSpPr>
        <p:cNvPr id="47" name="Shape 47"/>
        <p:cNvGrpSpPr/>
        <p:nvPr/>
      </p:nvGrpSpPr>
      <p:grpSpPr>
        <a:xfrm>
          <a:off x="0" y="0"/>
          <a:ext cx="0" cy="0"/>
          <a:chOff x="0" y="0"/>
          <a:chExt cx="0" cy="0"/>
        </a:xfrm>
      </p:grpSpPr>
      <p:sp>
        <p:nvSpPr>
          <p:cNvPr id="48" name="Google Shape;48;p10"/>
          <p:cNvSpPr txBox="1"/>
          <p:nvPr>
            <p:ph idx="1" type="body"/>
          </p:nvPr>
        </p:nvSpPr>
        <p:spPr>
          <a:xfrm>
            <a:off x="6657400" y="838500"/>
            <a:ext cx="1497600" cy="3321300"/>
          </a:xfrm>
          <a:prstGeom prst="rect">
            <a:avLst/>
          </a:prstGeom>
        </p:spPr>
        <p:txBody>
          <a:bodyPr anchorCtr="0" anchor="t" bIns="91425" lIns="91425" spcFirstLastPara="1" rIns="91425" wrap="square" tIns="91425">
            <a:noAutofit/>
          </a:bodyPr>
          <a:lstStyle>
            <a:lvl1pPr indent="-228600" lvl="0" marL="457200" rtl="0">
              <a:spcBef>
                <a:spcPts val="360"/>
              </a:spcBef>
              <a:spcAft>
                <a:spcPts val="0"/>
              </a:spcAft>
              <a:buClr>
                <a:srgbClr val="666666"/>
              </a:buClr>
              <a:buSzPts val="1600"/>
              <a:buNone/>
              <a:defRPr i="1" sz="1600">
                <a:solidFill>
                  <a:srgbClr val="666666"/>
                </a:solidFill>
              </a:defRPr>
            </a:lvl1pPr>
          </a:lstStyle>
          <a:p/>
        </p:txBody>
      </p:sp>
      <p:sp>
        <p:nvSpPr>
          <p:cNvPr id="49" name="Google Shape;49;p10"/>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50" name="Google Shape;50;p10"/>
          <p:cNvCxnSpPr/>
          <p:nvPr/>
        </p:nvCxnSpPr>
        <p:spPr>
          <a:xfrm>
            <a:off x="6428800" y="990300"/>
            <a:ext cx="0" cy="3122700"/>
          </a:xfrm>
          <a:prstGeom prst="straightConnector1">
            <a:avLst/>
          </a:prstGeom>
          <a:noFill/>
          <a:ln cap="flat" cmpd="sng" w="9525">
            <a:solidFill>
              <a:srgbClr val="CCCCCC"/>
            </a:solidFill>
            <a:prstDash val="solid"/>
            <a:round/>
            <a:headEnd len="med" w="med" type="none"/>
            <a:tailEnd len="med" w="med"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theme" Target="../theme/theme1.xml"/><Relationship Id="rId12" Type="http://schemas.openxmlformats.org/officeDocument/2006/relationships/slideLayout" Target="../slideLayouts/slideLayout10.xml"/><Relationship Id="rId1" Type="http://schemas.openxmlformats.org/officeDocument/2006/relationships/image" Target="../media/image2.jp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pic>
        <p:nvPicPr>
          <p:cNvPr descr="libro.png" id="6" name="Google Shape;6;p1"/>
          <p:cNvPicPr preferRelativeResize="0"/>
          <p:nvPr/>
        </p:nvPicPr>
        <p:blipFill>
          <a:blip r:embed="rId2">
            <a:alphaModFix/>
          </a:blip>
          <a:stretch>
            <a:fillRect/>
          </a:stretch>
        </p:blipFill>
        <p:spPr>
          <a:xfrm>
            <a:off x="0" y="0"/>
            <a:ext cx="9144000" cy="5143500"/>
          </a:xfrm>
          <a:prstGeom prst="rect">
            <a:avLst/>
          </a:prstGeom>
          <a:noFill/>
          <a:ln>
            <a:noFill/>
          </a:ln>
        </p:spPr>
      </p:pic>
      <p:sp>
        <p:nvSpPr>
          <p:cNvPr id="7" name="Google Shape;7;p1"/>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rgbClr val="25212A"/>
              </a:buClr>
              <a:buSzPts val="2400"/>
              <a:buFont typeface="Oswald"/>
              <a:buNone/>
              <a:defRPr b="1" sz="2400">
                <a:solidFill>
                  <a:srgbClr val="25212A"/>
                </a:solidFill>
                <a:latin typeface="Oswald"/>
                <a:ea typeface="Oswald"/>
                <a:cs typeface="Oswald"/>
                <a:sym typeface="Oswald"/>
              </a:defRPr>
            </a:lvl1pPr>
            <a:lvl2pPr lvl="1">
              <a:spcBef>
                <a:spcPts val="0"/>
              </a:spcBef>
              <a:spcAft>
                <a:spcPts val="0"/>
              </a:spcAft>
              <a:buClr>
                <a:srgbClr val="25212A"/>
              </a:buClr>
              <a:buSzPts val="2400"/>
              <a:buFont typeface="Oswald"/>
              <a:buNone/>
              <a:defRPr b="1" sz="2400">
                <a:solidFill>
                  <a:srgbClr val="25212A"/>
                </a:solidFill>
                <a:latin typeface="Oswald"/>
                <a:ea typeface="Oswald"/>
                <a:cs typeface="Oswald"/>
                <a:sym typeface="Oswald"/>
              </a:defRPr>
            </a:lvl2pPr>
            <a:lvl3pPr lvl="2">
              <a:spcBef>
                <a:spcPts val="0"/>
              </a:spcBef>
              <a:spcAft>
                <a:spcPts val="0"/>
              </a:spcAft>
              <a:buClr>
                <a:srgbClr val="25212A"/>
              </a:buClr>
              <a:buSzPts val="2400"/>
              <a:buFont typeface="Oswald"/>
              <a:buNone/>
              <a:defRPr b="1" sz="2400">
                <a:solidFill>
                  <a:srgbClr val="25212A"/>
                </a:solidFill>
                <a:latin typeface="Oswald"/>
                <a:ea typeface="Oswald"/>
                <a:cs typeface="Oswald"/>
                <a:sym typeface="Oswald"/>
              </a:defRPr>
            </a:lvl3pPr>
            <a:lvl4pPr lvl="3">
              <a:spcBef>
                <a:spcPts val="0"/>
              </a:spcBef>
              <a:spcAft>
                <a:spcPts val="0"/>
              </a:spcAft>
              <a:buClr>
                <a:srgbClr val="25212A"/>
              </a:buClr>
              <a:buSzPts val="2400"/>
              <a:buFont typeface="Oswald"/>
              <a:buNone/>
              <a:defRPr b="1" sz="2400">
                <a:solidFill>
                  <a:srgbClr val="25212A"/>
                </a:solidFill>
                <a:latin typeface="Oswald"/>
                <a:ea typeface="Oswald"/>
                <a:cs typeface="Oswald"/>
                <a:sym typeface="Oswald"/>
              </a:defRPr>
            </a:lvl4pPr>
            <a:lvl5pPr lvl="4">
              <a:spcBef>
                <a:spcPts val="0"/>
              </a:spcBef>
              <a:spcAft>
                <a:spcPts val="0"/>
              </a:spcAft>
              <a:buClr>
                <a:srgbClr val="25212A"/>
              </a:buClr>
              <a:buSzPts val="2400"/>
              <a:buFont typeface="Oswald"/>
              <a:buNone/>
              <a:defRPr b="1" sz="2400">
                <a:solidFill>
                  <a:srgbClr val="25212A"/>
                </a:solidFill>
                <a:latin typeface="Oswald"/>
                <a:ea typeface="Oswald"/>
                <a:cs typeface="Oswald"/>
                <a:sym typeface="Oswald"/>
              </a:defRPr>
            </a:lvl5pPr>
            <a:lvl6pPr lvl="5">
              <a:spcBef>
                <a:spcPts val="0"/>
              </a:spcBef>
              <a:spcAft>
                <a:spcPts val="0"/>
              </a:spcAft>
              <a:buClr>
                <a:srgbClr val="25212A"/>
              </a:buClr>
              <a:buSzPts val="2400"/>
              <a:buFont typeface="Oswald"/>
              <a:buNone/>
              <a:defRPr b="1" sz="2400">
                <a:solidFill>
                  <a:srgbClr val="25212A"/>
                </a:solidFill>
                <a:latin typeface="Oswald"/>
                <a:ea typeface="Oswald"/>
                <a:cs typeface="Oswald"/>
                <a:sym typeface="Oswald"/>
              </a:defRPr>
            </a:lvl6pPr>
            <a:lvl7pPr lvl="6">
              <a:spcBef>
                <a:spcPts val="0"/>
              </a:spcBef>
              <a:spcAft>
                <a:spcPts val="0"/>
              </a:spcAft>
              <a:buClr>
                <a:srgbClr val="25212A"/>
              </a:buClr>
              <a:buSzPts val="2400"/>
              <a:buFont typeface="Oswald"/>
              <a:buNone/>
              <a:defRPr b="1" sz="2400">
                <a:solidFill>
                  <a:srgbClr val="25212A"/>
                </a:solidFill>
                <a:latin typeface="Oswald"/>
                <a:ea typeface="Oswald"/>
                <a:cs typeface="Oswald"/>
                <a:sym typeface="Oswald"/>
              </a:defRPr>
            </a:lvl7pPr>
            <a:lvl8pPr lvl="7">
              <a:spcBef>
                <a:spcPts val="0"/>
              </a:spcBef>
              <a:spcAft>
                <a:spcPts val="0"/>
              </a:spcAft>
              <a:buClr>
                <a:srgbClr val="25212A"/>
              </a:buClr>
              <a:buSzPts val="2400"/>
              <a:buFont typeface="Oswald"/>
              <a:buNone/>
              <a:defRPr b="1" sz="2400">
                <a:solidFill>
                  <a:srgbClr val="25212A"/>
                </a:solidFill>
                <a:latin typeface="Oswald"/>
                <a:ea typeface="Oswald"/>
                <a:cs typeface="Oswald"/>
                <a:sym typeface="Oswald"/>
              </a:defRPr>
            </a:lvl8pPr>
            <a:lvl9pPr lvl="8">
              <a:spcBef>
                <a:spcPts val="0"/>
              </a:spcBef>
              <a:spcAft>
                <a:spcPts val="0"/>
              </a:spcAft>
              <a:buClr>
                <a:srgbClr val="25212A"/>
              </a:buClr>
              <a:buSzPts val="2400"/>
              <a:buFont typeface="Oswald"/>
              <a:buNone/>
              <a:defRPr b="1" sz="2400">
                <a:solidFill>
                  <a:srgbClr val="25212A"/>
                </a:solidFill>
                <a:latin typeface="Oswald"/>
                <a:ea typeface="Oswald"/>
                <a:cs typeface="Oswald"/>
                <a:sym typeface="Oswald"/>
              </a:defRPr>
            </a:lvl9pPr>
          </a:lstStyle>
          <a:p/>
        </p:txBody>
      </p:sp>
      <p:sp>
        <p:nvSpPr>
          <p:cNvPr id="8" name="Google Shape;8;p1"/>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lvl1pPr indent="-419100" lvl="0" marL="457200">
              <a:spcBef>
                <a:spcPts val="600"/>
              </a:spcBef>
              <a:spcAft>
                <a:spcPts val="0"/>
              </a:spcAft>
              <a:buClr>
                <a:srgbClr val="25212A"/>
              </a:buClr>
              <a:buSzPts val="3000"/>
              <a:buFont typeface="Tinos"/>
              <a:buChar char="◈"/>
              <a:defRPr sz="3000">
                <a:solidFill>
                  <a:srgbClr val="25212A"/>
                </a:solidFill>
                <a:latin typeface="Tinos"/>
                <a:ea typeface="Tinos"/>
                <a:cs typeface="Tinos"/>
                <a:sym typeface="Tinos"/>
              </a:defRPr>
            </a:lvl1pPr>
            <a:lvl2pPr indent="-381000" lvl="1" marL="914400">
              <a:spcBef>
                <a:spcPts val="0"/>
              </a:spcBef>
              <a:spcAft>
                <a:spcPts val="0"/>
              </a:spcAft>
              <a:buClr>
                <a:srgbClr val="25212A"/>
              </a:buClr>
              <a:buSzPts val="2400"/>
              <a:buFont typeface="Tinos"/>
              <a:buChar char="◆"/>
              <a:defRPr sz="2400">
                <a:solidFill>
                  <a:srgbClr val="25212A"/>
                </a:solidFill>
                <a:latin typeface="Tinos"/>
                <a:ea typeface="Tinos"/>
                <a:cs typeface="Tinos"/>
                <a:sym typeface="Tinos"/>
              </a:defRPr>
            </a:lvl2pPr>
            <a:lvl3pPr indent="-381000" lvl="2" marL="1371600">
              <a:spcBef>
                <a:spcPts val="0"/>
              </a:spcBef>
              <a:spcAft>
                <a:spcPts val="0"/>
              </a:spcAft>
              <a:buClr>
                <a:srgbClr val="25212A"/>
              </a:buClr>
              <a:buSzPts val="2400"/>
              <a:buFont typeface="Tinos"/>
              <a:buChar char="◇"/>
              <a:defRPr sz="2400">
                <a:solidFill>
                  <a:srgbClr val="25212A"/>
                </a:solidFill>
                <a:latin typeface="Tinos"/>
                <a:ea typeface="Tinos"/>
                <a:cs typeface="Tinos"/>
                <a:sym typeface="Tinos"/>
              </a:defRPr>
            </a:lvl3pPr>
            <a:lvl4pPr indent="-342900" lvl="3" marL="18288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4pPr>
            <a:lvl5pPr indent="-342900" lvl="4" marL="22860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5pPr>
            <a:lvl6pPr indent="-342900" lvl="5" marL="27432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6pPr>
            <a:lvl7pPr indent="-342900" lvl="6" marL="32004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7pPr>
            <a:lvl8pPr indent="-342900" lvl="7" marL="36576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8pPr>
            <a:lvl9pPr indent="-342900" lvl="8" marL="41148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9pPr>
          </a:lstStyle>
          <a:p/>
        </p:txBody>
      </p:sp>
      <p:sp>
        <p:nvSpPr>
          <p:cNvPr id="9" name="Google Shape;9;p1"/>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lvl1pPr lvl="0" algn="r">
              <a:buNone/>
              <a:defRPr sz="1200">
                <a:solidFill>
                  <a:srgbClr val="666666"/>
                </a:solidFill>
                <a:latin typeface="Tinos"/>
                <a:ea typeface="Tinos"/>
                <a:cs typeface="Tinos"/>
                <a:sym typeface="Tinos"/>
              </a:defRPr>
            </a:lvl1pPr>
            <a:lvl2pPr lvl="1" algn="r">
              <a:buNone/>
              <a:defRPr sz="1200">
                <a:solidFill>
                  <a:srgbClr val="666666"/>
                </a:solidFill>
                <a:latin typeface="Tinos"/>
                <a:ea typeface="Tinos"/>
                <a:cs typeface="Tinos"/>
                <a:sym typeface="Tinos"/>
              </a:defRPr>
            </a:lvl2pPr>
            <a:lvl3pPr lvl="2" algn="r">
              <a:buNone/>
              <a:defRPr sz="1200">
                <a:solidFill>
                  <a:srgbClr val="666666"/>
                </a:solidFill>
                <a:latin typeface="Tinos"/>
                <a:ea typeface="Tinos"/>
                <a:cs typeface="Tinos"/>
                <a:sym typeface="Tinos"/>
              </a:defRPr>
            </a:lvl3pPr>
            <a:lvl4pPr lvl="3" algn="r">
              <a:buNone/>
              <a:defRPr sz="1200">
                <a:solidFill>
                  <a:srgbClr val="666666"/>
                </a:solidFill>
                <a:latin typeface="Tinos"/>
                <a:ea typeface="Tinos"/>
                <a:cs typeface="Tinos"/>
                <a:sym typeface="Tinos"/>
              </a:defRPr>
            </a:lvl4pPr>
            <a:lvl5pPr lvl="4" algn="r">
              <a:buNone/>
              <a:defRPr sz="1200">
                <a:solidFill>
                  <a:srgbClr val="666666"/>
                </a:solidFill>
                <a:latin typeface="Tinos"/>
                <a:ea typeface="Tinos"/>
                <a:cs typeface="Tinos"/>
                <a:sym typeface="Tinos"/>
              </a:defRPr>
            </a:lvl5pPr>
            <a:lvl6pPr lvl="5" algn="r">
              <a:buNone/>
              <a:defRPr sz="1200">
                <a:solidFill>
                  <a:srgbClr val="666666"/>
                </a:solidFill>
                <a:latin typeface="Tinos"/>
                <a:ea typeface="Tinos"/>
                <a:cs typeface="Tinos"/>
                <a:sym typeface="Tinos"/>
              </a:defRPr>
            </a:lvl6pPr>
            <a:lvl7pPr lvl="6" algn="r">
              <a:buNone/>
              <a:defRPr sz="1200">
                <a:solidFill>
                  <a:srgbClr val="666666"/>
                </a:solidFill>
                <a:latin typeface="Tinos"/>
                <a:ea typeface="Tinos"/>
                <a:cs typeface="Tinos"/>
                <a:sym typeface="Tinos"/>
              </a:defRPr>
            </a:lvl7pPr>
            <a:lvl8pPr lvl="7" algn="r">
              <a:buNone/>
              <a:defRPr sz="1200">
                <a:solidFill>
                  <a:srgbClr val="666666"/>
                </a:solidFill>
                <a:latin typeface="Tinos"/>
                <a:ea typeface="Tinos"/>
                <a:cs typeface="Tinos"/>
                <a:sym typeface="Tinos"/>
              </a:defRPr>
            </a:lvl8pPr>
            <a:lvl9pPr lvl="8" algn="r">
              <a:buNone/>
              <a:defRPr sz="1200">
                <a:solidFill>
                  <a:srgbClr val="666666"/>
                </a:solidFill>
                <a:latin typeface="Tinos"/>
                <a:ea typeface="Tinos"/>
                <a:cs typeface="Tinos"/>
                <a:sym typeface="Tino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mailto:ewolintz-fields@wlcj.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2"/>
          <p:cNvSpPr txBox="1"/>
          <p:nvPr>
            <p:ph type="ctrTitle"/>
          </p:nvPr>
        </p:nvSpPr>
        <p:spPr>
          <a:xfrm>
            <a:off x="2380650" y="1871950"/>
            <a:ext cx="50124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i="1" lang="en"/>
              <a:t>Mishnah Berakhot</a:t>
            </a:r>
            <a:r>
              <a:rPr lang="en"/>
              <a:t>, </a:t>
            </a:r>
            <a:endParaRPr/>
          </a:p>
          <a:p>
            <a:pPr indent="0" lvl="0" marL="0" rtl="0" algn="ctr">
              <a:spcBef>
                <a:spcPts val="0"/>
              </a:spcBef>
              <a:spcAft>
                <a:spcPts val="0"/>
              </a:spcAft>
              <a:buNone/>
            </a:pPr>
            <a:r>
              <a:rPr lang="en"/>
              <a:t>Chapter 4 -</a:t>
            </a:r>
            <a:endParaRPr/>
          </a:p>
          <a:p>
            <a:pPr indent="0" lvl="0" marL="0" rtl="0" algn="ctr">
              <a:spcBef>
                <a:spcPts val="0"/>
              </a:spcBef>
              <a:spcAft>
                <a:spcPts val="0"/>
              </a:spcAft>
              <a:buNone/>
            </a:pPr>
            <a:r>
              <a:rPr lang="en"/>
              <a:t> Livin’on a Prayer</a:t>
            </a:r>
            <a:endParaRPr/>
          </a:p>
          <a:p>
            <a:pPr indent="0" lvl="0" marL="0" rtl="0" algn="ctr">
              <a:spcBef>
                <a:spcPts val="0"/>
              </a:spcBef>
              <a:spcAft>
                <a:spcPts val="0"/>
              </a:spcAft>
              <a:buNone/>
            </a:pPr>
            <a:r>
              <a:rPr lang="en"/>
              <a:t> </a:t>
            </a:r>
            <a:endParaRPr/>
          </a:p>
        </p:txBody>
      </p:sp>
      <p:sp>
        <p:nvSpPr>
          <p:cNvPr id="58" name="Google Shape;58;p12"/>
          <p:cNvSpPr txBox="1"/>
          <p:nvPr/>
        </p:nvSpPr>
        <p:spPr>
          <a:xfrm>
            <a:off x="1431775" y="3328925"/>
            <a:ext cx="6705300" cy="6444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lang="en" sz="1200">
                <a:solidFill>
                  <a:schemeClr val="dk1"/>
                </a:solidFill>
              </a:rPr>
              <a:t>Rabbi Ellen S. Wolintz-Fields, Executive Director, Women’s League for Conservative Judaism, </a:t>
            </a:r>
            <a:endParaRPr sz="1200">
              <a:solidFill>
                <a:schemeClr val="dk1"/>
              </a:solidFill>
            </a:endParaRPr>
          </a:p>
          <a:p>
            <a:pPr indent="0" lvl="0" marL="0" rtl="0" algn="ctr">
              <a:lnSpc>
                <a:spcPct val="150000"/>
              </a:lnSpc>
              <a:spcBef>
                <a:spcPts val="0"/>
              </a:spcBef>
              <a:spcAft>
                <a:spcPts val="0"/>
              </a:spcAft>
              <a:buClr>
                <a:schemeClr val="dk1"/>
              </a:buClr>
              <a:buSzPts val="1100"/>
              <a:buFont typeface="Arial"/>
              <a:buNone/>
            </a:pPr>
            <a:r>
              <a:rPr lang="en" sz="1200">
                <a:solidFill>
                  <a:schemeClr val="dk1"/>
                </a:solidFill>
              </a:rPr>
              <a:t>Zoom - Thursday, November 21, 2019, 8 pm EST</a:t>
            </a:r>
            <a:endParaRPr sz="1200">
              <a:solidFill>
                <a:schemeClr val="dk1"/>
              </a:solidFill>
            </a:endParaRPr>
          </a:p>
          <a:p>
            <a:pPr indent="0" lvl="0" marL="0" rtl="0" algn="l">
              <a:spcBef>
                <a:spcPts val="0"/>
              </a:spcBef>
              <a:spcAft>
                <a:spcPts val="0"/>
              </a:spcAft>
              <a:buNone/>
            </a:pPr>
            <a:r>
              <a:t/>
            </a:r>
            <a:endParaRPr>
              <a:latin typeface="Tinos"/>
              <a:ea typeface="Tinos"/>
              <a:cs typeface="Tinos"/>
              <a:sym typeface="Tinos"/>
            </a:endParaRPr>
          </a:p>
        </p:txBody>
      </p:sp>
      <p:sp>
        <p:nvSpPr>
          <p:cNvPr id="59" name="Google Shape;59;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Weekday, Shacharit, Amidah, Against Enemies</a:t>
            </a:r>
            <a:endParaRPr/>
          </a:p>
        </p:txBody>
      </p:sp>
      <p:sp>
        <p:nvSpPr>
          <p:cNvPr id="115" name="Google Shape;115;p21"/>
          <p:cNvSpPr txBox="1"/>
          <p:nvPr>
            <p:ph idx="1" type="body"/>
          </p:nvPr>
        </p:nvSpPr>
        <p:spPr>
          <a:xfrm>
            <a:off x="1556175" y="1302621"/>
            <a:ext cx="6616800" cy="3042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rPr>
              <a:t>ימי חול, תפילת שחרית, עמידה, ברכת המינים</a:t>
            </a:r>
            <a:endParaRPr sz="1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800">
                <a:solidFill>
                  <a:schemeClr val="dk1"/>
                </a:solidFill>
              </a:rPr>
              <a:t>וְלַמַּלְשִׁינִים אַל תְּהִי תִקְוָה. וְכָל הָרִשְׁעָה כְּרֶגַע תּאבֵד. וְכָל אויְבֵי עַמְּךָ מְהֵרָה יִכָּרֵתוּ. וְהַזֵדִים מְהֵרָה תְעַקֵּר וּתְשַׁבֵּר וּתְמַגֵּר וְתַכְנִיעַ בִּמְהֵרָה בְיָמֵינוּ. בָּרוּךְ אַתָּה ה', שׁובֵר אויְבִים וּמַכְנִיעַ זֵדִים:</a:t>
            </a:r>
            <a:endParaRPr sz="1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800">
                <a:solidFill>
                  <a:schemeClr val="dk1"/>
                </a:solidFill>
              </a:rPr>
              <a:t>And for slanderers may there be no hope; and may all wickedness be destroyed instantly and may all Your enemies be cut down quickly. Quickly uproot, smash, and cast down the arrogant sinners and humble them quickly in our days. Blessed are You, O Lord, Who breaks enemies and humbles arrogant sinners.</a:t>
            </a:r>
            <a:endParaRPr sz="18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800">
              <a:solidFill>
                <a:schemeClr val="dk1"/>
              </a:solidFill>
            </a:endParaRPr>
          </a:p>
          <a:p>
            <a:pPr indent="0" lvl="0" marL="0" rtl="0" algn="l">
              <a:spcBef>
                <a:spcPts val="600"/>
              </a:spcBef>
              <a:spcAft>
                <a:spcPts val="0"/>
              </a:spcAft>
              <a:buNone/>
            </a:pPr>
            <a:r>
              <a:t/>
            </a:r>
            <a:endParaRPr sz="1800"/>
          </a:p>
        </p:txBody>
      </p:sp>
      <p:sp>
        <p:nvSpPr>
          <p:cNvPr id="116" name="Google Shape;116;p21"/>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0" lang="en">
                <a:solidFill>
                  <a:schemeClr val="dk1"/>
                </a:solidFill>
              </a:rPr>
              <a:t>Questions to ponder to make this relevant - </a:t>
            </a:r>
            <a:endParaRPr/>
          </a:p>
        </p:txBody>
      </p:sp>
      <p:sp>
        <p:nvSpPr>
          <p:cNvPr id="122" name="Google Shape;122;p22"/>
          <p:cNvSpPr txBox="1"/>
          <p:nvPr>
            <p:ph idx="1" type="body"/>
          </p:nvPr>
        </p:nvSpPr>
        <p:spPr>
          <a:xfrm>
            <a:off x="1556175" y="1531221"/>
            <a:ext cx="6616800" cy="30423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lang="en" sz="1800">
                <a:solidFill>
                  <a:schemeClr val="dk1"/>
                </a:solidFill>
              </a:rPr>
              <a:t> </a:t>
            </a:r>
            <a:r>
              <a:rPr lang="en" sz="1800">
                <a:solidFill>
                  <a:schemeClr val="dk1"/>
                </a:solidFill>
              </a:rPr>
              <a:t>Do you feel rushed to finish? </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 sz="1800">
                <a:solidFill>
                  <a:schemeClr val="dk1"/>
                </a:solidFill>
              </a:rPr>
              <a:t>Do you say your own prayers </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 sz="1800">
                <a:solidFill>
                  <a:schemeClr val="dk1"/>
                </a:solidFill>
              </a:rPr>
              <a:t>Combine what is taught in Mishnah 3 and in Mishnah 4 - and think about your own creative prayer vs. the standard, traditional prayer in our</a:t>
            </a:r>
            <a:r>
              <a:rPr i="1" lang="en" sz="1800">
                <a:solidFill>
                  <a:schemeClr val="dk1"/>
                </a:solidFill>
              </a:rPr>
              <a:t> Siddurim. </a:t>
            </a:r>
            <a:endParaRPr sz="1800">
              <a:solidFill>
                <a:schemeClr val="dk1"/>
              </a:solidFill>
            </a:endParaRPr>
          </a:p>
          <a:p>
            <a:pPr indent="0" lvl="0" marL="457200" rtl="0" algn="l">
              <a:spcBef>
                <a:spcPts val="600"/>
              </a:spcBef>
              <a:spcAft>
                <a:spcPts val="0"/>
              </a:spcAft>
              <a:buNone/>
            </a:pPr>
            <a:r>
              <a:t/>
            </a:r>
            <a:endParaRPr/>
          </a:p>
          <a:p>
            <a:pPr indent="0" lvl="0" marL="0" rtl="0" algn="l">
              <a:spcBef>
                <a:spcPts val="600"/>
              </a:spcBef>
              <a:spcAft>
                <a:spcPts val="0"/>
              </a:spcAft>
              <a:buNone/>
            </a:pPr>
            <a:r>
              <a:t/>
            </a:r>
            <a:endParaRPr/>
          </a:p>
        </p:txBody>
      </p:sp>
      <p:sp>
        <p:nvSpPr>
          <p:cNvPr id="123" name="Google Shape;123;p22"/>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3"/>
          <p:cNvSpPr txBox="1"/>
          <p:nvPr>
            <p:ph type="ctrTitle"/>
          </p:nvPr>
        </p:nvSpPr>
        <p:spPr>
          <a:xfrm>
            <a:off x="1912025" y="1930250"/>
            <a:ext cx="5802600" cy="332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4</a:t>
            </a:r>
            <a:r>
              <a:rPr lang="en"/>
              <a:t>.</a:t>
            </a:r>
            <a:endParaRPr/>
          </a:p>
          <a:p>
            <a:pPr indent="0" lvl="0" marL="0" rtl="0" algn="ctr">
              <a:lnSpc>
                <a:spcPct val="100000"/>
              </a:lnSpc>
              <a:spcBef>
                <a:spcPts val="0"/>
              </a:spcBef>
              <a:spcAft>
                <a:spcPts val="0"/>
              </a:spcAft>
              <a:buNone/>
            </a:pPr>
            <a:r>
              <a:rPr b="0" lang="en">
                <a:solidFill>
                  <a:schemeClr val="dk1"/>
                </a:solidFill>
              </a:rPr>
              <a:t>Chapter 4: </a:t>
            </a:r>
            <a:r>
              <a:rPr b="0" i="1" lang="en">
                <a:solidFill>
                  <a:schemeClr val="dk1"/>
                </a:solidFill>
              </a:rPr>
              <a:t>Mishnah</a:t>
            </a:r>
            <a:r>
              <a:rPr b="0" lang="en">
                <a:solidFill>
                  <a:schemeClr val="dk1"/>
                </a:solidFill>
              </a:rPr>
              <a:t> 4 - </a:t>
            </a:r>
            <a:endParaRPr b="0">
              <a:solidFill>
                <a:schemeClr val="dk1"/>
              </a:solidFill>
            </a:endParaRPr>
          </a:p>
          <a:p>
            <a:pPr indent="0" lvl="0" marL="0" rtl="0" algn="ctr">
              <a:lnSpc>
                <a:spcPct val="100000"/>
              </a:lnSpc>
              <a:spcBef>
                <a:spcPts val="0"/>
              </a:spcBef>
              <a:spcAft>
                <a:spcPts val="0"/>
              </a:spcAft>
              <a:buClr>
                <a:schemeClr val="dk1"/>
              </a:buClr>
              <a:buSzPts val="1100"/>
              <a:buFont typeface="Arial"/>
              <a:buNone/>
            </a:pPr>
            <a:r>
              <a:rPr b="0" i="1" lang="en">
                <a:solidFill>
                  <a:schemeClr val="dk1"/>
                </a:solidFill>
              </a:rPr>
              <a:t>Keva -</a:t>
            </a:r>
            <a:r>
              <a:rPr b="0" lang="en">
                <a:solidFill>
                  <a:schemeClr val="dk1"/>
                </a:solidFill>
              </a:rPr>
              <a:t> Fixed Prayer; Transitions; Liminal Moments</a:t>
            </a:r>
            <a:endParaRPr b="0">
              <a:solidFill>
                <a:schemeClr val="dk1"/>
              </a:solidFill>
            </a:endParaRPr>
          </a:p>
          <a:p>
            <a:pPr indent="0" lvl="0" marL="0" rtl="0" algn="ctr">
              <a:spcBef>
                <a:spcPts val="0"/>
              </a:spcBef>
              <a:spcAft>
                <a:spcPts val="0"/>
              </a:spcAft>
              <a:buNone/>
            </a:pPr>
            <a:r>
              <a:t/>
            </a:r>
            <a:endParaRPr b="0">
              <a:solidFill>
                <a:schemeClr val="dk1"/>
              </a:solidFill>
            </a:endParaRPr>
          </a:p>
        </p:txBody>
      </p:sp>
      <p:sp>
        <p:nvSpPr>
          <p:cNvPr id="129" name="Google Shape;129;p23"/>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4"/>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5" name="Google Shape;135;p24"/>
          <p:cNvSpPr txBox="1"/>
          <p:nvPr>
            <p:ph idx="1" type="body"/>
          </p:nvPr>
        </p:nvSpPr>
        <p:spPr>
          <a:xfrm>
            <a:off x="1556175" y="1378821"/>
            <a:ext cx="6616800" cy="3042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i="0" sz="1600" u="sng">
              <a:solidFill>
                <a:schemeClr val="dk1"/>
              </a:solidFill>
            </a:endParaRPr>
          </a:p>
          <a:p>
            <a:pPr indent="0" lvl="0" marL="0" rtl="0" algn="l">
              <a:lnSpc>
                <a:spcPct val="100000"/>
              </a:lnSpc>
              <a:spcBef>
                <a:spcPts val="0"/>
              </a:spcBef>
              <a:spcAft>
                <a:spcPts val="0"/>
              </a:spcAft>
              <a:buClr>
                <a:schemeClr val="dk1"/>
              </a:buClr>
              <a:buSzPts val="1100"/>
              <a:buFont typeface="Arial"/>
              <a:buNone/>
            </a:pPr>
            <a:r>
              <a:rPr b="0" i="0" lang="en" sz="1600">
                <a:solidFill>
                  <a:schemeClr val="dk1"/>
                </a:solidFill>
              </a:rPr>
              <a:t>רַבִּי אֱלִיעֶזֶר אוֹמֵר, הָעוֹשֶׂה תְפִלָּתוֹ קֶבַע, אֵין תְּפִלָּתוֹ תַּחֲנוּנִים. רַבִּי יְהוֹשֻׁעַ אוֹמֵר, הַמְהַלֵּךְ בִּמְקוֹם סַכָּנָה, מִתְפַּלֵּל תְּפִלָּה קְצָרָה. אוֹמֵר, הוֹשַׁע הַשֵּׁם אֶת עַמְּךָ אֶת שְׁאֵרִית יִשְׂרָאֵל, בְּכָל פָּרָשַׁת הָעִבּוּר יִהְיוּ צָרְכֵיהֶם לְפָנֶיךָ. בָּרוּךְ אַתָּה ה' שׁוֹמֵעַ תְּפִלָּה:</a:t>
            </a:r>
            <a:br>
              <a:rPr b="0" i="0" lang="en" sz="1600">
                <a:solidFill>
                  <a:schemeClr val="dk1"/>
                </a:solidFill>
              </a:rPr>
            </a:br>
            <a:br>
              <a:rPr b="0" i="0" lang="en" sz="1600">
                <a:solidFill>
                  <a:schemeClr val="dk1"/>
                </a:solidFill>
              </a:rPr>
            </a:br>
            <a:r>
              <a:rPr b="0" i="0" lang="en" sz="1600">
                <a:solidFill>
                  <a:schemeClr val="dk1"/>
                </a:solidFill>
              </a:rPr>
              <a:t>Rabbi Eliezer says: One who makes his/her prayer "set" [as though it is burdensome to him/her], his/her prayer does not constitute "pleading" [for Divine mercy]. Rabbi Yehoshua says: One who is traveling in a dangerous place should offer a brief prayer [and] say: Save, God, Your people, the remnant of Israel; at every period of transition let their needs be before You. You are the Source of all blessing, God, Who heeds prayer.</a:t>
            </a:r>
            <a:endParaRPr b="0" i="0" sz="1600">
              <a:solidFill>
                <a:schemeClr val="dk1"/>
              </a:solidFill>
            </a:endParaRPr>
          </a:p>
          <a:p>
            <a:pPr indent="0" lvl="0" marL="0" rtl="0" algn="l">
              <a:lnSpc>
                <a:spcPct val="115000"/>
              </a:lnSpc>
              <a:spcBef>
                <a:spcPts val="0"/>
              </a:spcBef>
              <a:spcAft>
                <a:spcPts val="0"/>
              </a:spcAft>
              <a:buNone/>
            </a:pPr>
            <a:r>
              <a:t/>
            </a:r>
            <a:endParaRPr b="0" i="0" sz="1800">
              <a:solidFill>
                <a:schemeClr val="dk1"/>
              </a:solidFill>
            </a:endParaRPr>
          </a:p>
          <a:p>
            <a:pPr indent="0" lvl="0" marL="0" rtl="0" algn="l">
              <a:spcBef>
                <a:spcPts val="6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0" lang="en">
                <a:solidFill>
                  <a:schemeClr val="dk1"/>
                </a:solidFill>
              </a:rPr>
              <a:t>Questions to ponder to make this relevant - </a:t>
            </a:r>
            <a:endParaRPr/>
          </a:p>
        </p:txBody>
      </p:sp>
      <p:sp>
        <p:nvSpPr>
          <p:cNvPr id="141" name="Google Shape;141;p25"/>
          <p:cNvSpPr txBox="1"/>
          <p:nvPr>
            <p:ph idx="1" type="body"/>
          </p:nvPr>
        </p:nvSpPr>
        <p:spPr>
          <a:xfrm>
            <a:off x="1556175" y="1531221"/>
            <a:ext cx="6616800" cy="30423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Char char="◈"/>
            </a:pPr>
            <a:r>
              <a:rPr lang="en" sz="1800">
                <a:solidFill>
                  <a:schemeClr val="dk1"/>
                </a:solidFill>
              </a:rPr>
              <a:t>Do you find prayer burdensome? </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 sz="1800">
                <a:solidFill>
                  <a:schemeClr val="dk1"/>
                </a:solidFill>
              </a:rPr>
              <a:t>Does your daily life incorporate some sort of fixed prayer?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Have you ever felt like praying was dangerous?  Have you prayed in a dangerous place ?  Are these two questions the same? </a:t>
            </a:r>
            <a:r>
              <a:rPr i="1" lang="en" sz="1800">
                <a:solidFill>
                  <a:schemeClr val="dk1"/>
                </a:solidFill>
              </a:rPr>
              <a:t> </a:t>
            </a:r>
            <a:endParaRPr sz="1800">
              <a:solidFill>
                <a:schemeClr val="dk1"/>
              </a:solidFill>
            </a:endParaRPr>
          </a:p>
          <a:p>
            <a:pPr indent="0" lvl="0" marL="457200" rtl="0" algn="l">
              <a:spcBef>
                <a:spcPts val="600"/>
              </a:spcBef>
              <a:spcAft>
                <a:spcPts val="0"/>
              </a:spcAft>
              <a:buNone/>
            </a:pPr>
            <a:r>
              <a:t/>
            </a:r>
            <a:endParaRPr/>
          </a:p>
          <a:p>
            <a:pPr indent="0" lvl="0" marL="0" rtl="0" algn="l">
              <a:spcBef>
                <a:spcPts val="600"/>
              </a:spcBef>
              <a:spcAft>
                <a:spcPts val="0"/>
              </a:spcAft>
              <a:buNone/>
            </a:pPr>
            <a:r>
              <a:t/>
            </a:r>
            <a:endParaRPr/>
          </a:p>
        </p:txBody>
      </p:sp>
      <p:sp>
        <p:nvSpPr>
          <p:cNvPr id="142" name="Google Shape;142;p25"/>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6"/>
          <p:cNvSpPr txBox="1"/>
          <p:nvPr>
            <p:ph type="ctrTitle"/>
          </p:nvPr>
        </p:nvSpPr>
        <p:spPr>
          <a:xfrm>
            <a:off x="1912025" y="2082650"/>
            <a:ext cx="5802600" cy="332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5</a:t>
            </a:r>
            <a:r>
              <a:rPr lang="en"/>
              <a:t>.</a:t>
            </a:r>
            <a:endParaRPr/>
          </a:p>
          <a:p>
            <a:pPr indent="0" lvl="0" marL="0" rtl="0" algn="ctr">
              <a:lnSpc>
                <a:spcPct val="100000"/>
              </a:lnSpc>
              <a:spcBef>
                <a:spcPts val="0"/>
              </a:spcBef>
              <a:spcAft>
                <a:spcPts val="0"/>
              </a:spcAft>
              <a:buNone/>
            </a:pPr>
            <a:r>
              <a:rPr b="0" lang="en">
                <a:solidFill>
                  <a:schemeClr val="dk1"/>
                </a:solidFill>
              </a:rPr>
              <a:t>Chapter 4: </a:t>
            </a:r>
            <a:r>
              <a:rPr b="0" i="1" lang="en">
                <a:solidFill>
                  <a:schemeClr val="dk1"/>
                </a:solidFill>
              </a:rPr>
              <a:t>Mishnah</a:t>
            </a:r>
            <a:r>
              <a:rPr b="0" lang="en">
                <a:solidFill>
                  <a:schemeClr val="dk1"/>
                </a:solidFill>
              </a:rPr>
              <a:t> 5 - </a:t>
            </a:r>
            <a:endParaRPr b="0">
              <a:solidFill>
                <a:schemeClr val="dk1"/>
              </a:solidFill>
            </a:endParaRPr>
          </a:p>
          <a:p>
            <a:pPr indent="0" lvl="0" marL="0" rtl="0" algn="ctr">
              <a:lnSpc>
                <a:spcPct val="150000"/>
              </a:lnSpc>
              <a:spcBef>
                <a:spcPts val="0"/>
              </a:spcBef>
              <a:spcAft>
                <a:spcPts val="0"/>
              </a:spcAft>
              <a:buNone/>
            </a:pPr>
            <a:r>
              <a:rPr b="0" i="1" lang="en">
                <a:solidFill>
                  <a:schemeClr val="dk1"/>
                </a:solidFill>
              </a:rPr>
              <a:t>Kavannah</a:t>
            </a:r>
            <a:r>
              <a:rPr b="0" lang="en">
                <a:solidFill>
                  <a:schemeClr val="dk1"/>
                </a:solidFill>
              </a:rPr>
              <a:t> - </a:t>
            </a:r>
            <a:endParaRPr b="0">
              <a:solidFill>
                <a:schemeClr val="dk1"/>
              </a:solidFill>
            </a:endParaRPr>
          </a:p>
          <a:p>
            <a:pPr indent="0" lvl="0" marL="0" rtl="0" algn="ctr">
              <a:lnSpc>
                <a:spcPct val="150000"/>
              </a:lnSpc>
              <a:spcBef>
                <a:spcPts val="0"/>
              </a:spcBef>
              <a:spcAft>
                <a:spcPts val="0"/>
              </a:spcAft>
              <a:buNone/>
            </a:pPr>
            <a:r>
              <a:rPr b="0" lang="en">
                <a:solidFill>
                  <a:schemeClr val="dk1"/>
                </a:solidFill>
              </a:rPr>
              <a:t>Intention of Prayer</a:t>
            </a:r>
            <a:endParaRPr b="0">
              <a:solidFill>
                <a:schemeClr val="dk1"/>
              </a:solidFill>
            </a:endParaRPr>
          </a:p>
          <a:p>
            <a:pPr indent="0" lvl="0" marL="0" rtl="0" algn="ctr">
              <a:spcBef>
                <a:spcPts val="0"/>
              </a:spcBef>
              <a:spcAft>
                <a:spcPts val="0"/>
              </a:spcAft>
              <a:buNone/>
            </a:pPr>
            <a:r>
              <a:t/>
            </a:r>
            <a:endParaRPr b="0">
              <a:solidFill>
                <a:schemeClr val="dk1"/>
              </a:solidFill>
            </a:endParaRPr>
          </a:p>
        </p:txBody>
      </p:sp>
      <p:sp>
        <p:nvSpPr>
          <p:cNvPr id="148" name="Google Shape;148;p26"/>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7"/>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4" name="Google Shape;154;p27"/>
          <p:cNvSpPr txBox="1"/>
          <p:nvPr>
            <p:ph idx="1" type="body"/>
          </p:nvPr>
        </p:nvSpPr>
        <p:spPr>
          <a:xfrm>
            <a:off x="1556175" y="1607421"/>
            <a:ext cx="6616800" cy="3042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en" sz="1800">
                <a:solidFill>
                  <a:schemeClr val="dk1"/>
                </a:solidFill>
              </a:rPr>
              <a:t>הָיָה רוֹכֵב עַל הַחֲמוֹר, יֵרֵד. וְאִם אֵינוֹ יָכוֹל לֵירֵד, יַחֲזִיר אֶת פָּנָיו, וְאִם אֵינוֹ יָכוֹל לְהַחֲזִיר אֶת פָּנָיו, יְכַוֵּן אֶת לִבּוֹ כְּנֶגֶד בֵּית קֹדֶשׁ הַקָּדָשִׁים:</a:t>
            </a:r>
            <a:br>
              <a:rPr b="0" i="0" lang="en" sz="1800">
                <a:solidFill>
                  <a:schemeClr val="dk1"/>
                </a:solidFill>
              </a:rPr>
            </a:br>
            <a:br>
              <a:rPr b="0" i="0" lang="en" sz="1800">
                <a:solidFill>
                  <a:schemeClr val="dk1"/>
                </a:solidFill>
              </a:rPr>
            </a:br>
            <a:r>
              <a:rPr b="0" i="0" lang="en" sz="1800">
                <a:solidFill>
                  <a:schemeClr val="dk1"/>
                </a:solidFill>
              </a:rPr>
              <a:t>If one was riding a donkey, s/he should dismount from it [while s/he prays]. And if s/he is unable to dismount, s/he should turn his/her face [towards Jerusalem]. And if s/he is unable to turn his/her face, s/he should focus his/her heart toward the Holy of Holies [in the Temple in Jerusalem].</a:t>
            </a:r>
            <a:endParaRPr b="0" i="0" sz="1800">
              <a:solidFill>
                <a:schemeClr val="dk1"/>
              </a:solidFill>
            </a:endParaRPr>
          </a:p>
          <a:p>
            <a:pPr indent="0" lvl="0" marL="0" rtl="0" algn="l">
              <a:spcBef>
                <a:spcPts val="60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0" lang="en">
                <a:solidFill>
                  <a:schemeClr val="dk1"/>
                </a:solidFill>
              </a:rPr>
              <a:t>Questions to ponder to make this relevant - </a:t>
            </a:r>
            <a:endParaRPr/>
          </a:p>
        </p:txBody>
      </p:sp>
      <p:sp>
        <p:nvSpPr>
          <p:cNvPr id="160" name="Google Shape;160;p28"/>
          <p:cNvSpPr txBox="1"/>
          <p:nvPr>
            <p:ph idx="1" type="body"/>
          </p:nvPr>
        </p:nvSpPr>
        <p:spPr>
          <a:xfrm>
            <a:off x="1556175" y="1455021"/>
            <a:ext cx="6616800" cy="30423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chemeClr val="dk1"/>
              </a:buClr>
              <a:buSzPts val="1600"/>
              <a:buChar char="◈"/>
            </a:pPr>
            <a:r>
              <a:rPr lang="en" sz="1600">
                <a:solidFill>
                  <a:schemeClr val="dk1"/>
                </a:solidFill>
              </a:rPr>
              <a:t>How would you explain </a:t>
            </a:r>
            <a:r>
              <a:rPr i="1" lang="en" sz="1600">
                <a:solidFill>
                  <a:schemeClr val="dk1"/>
                </a:solidFill>
              </a:rPr>
              <a:t>kavannah, </a:t>
            </a:r>
            <a:r>
              <a:rPr lang="en" sz="1600">
                <a:solidFill>
                  <a:schemeClr val="dk1"/>
                </a:solidFill>
              </a:rPr>
              <a:t>intention?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rPr>
              <a:t>What do you find harder, </a:t>
            </a:r>
            <a:r>
              <a:rPr i="1" lang="en" sz="1600">
                <a:solidFill>
                  <a:schemeClr val="dk1"/>
                </a:solidFill>
              </a:rPr>
              <a:t>Keva</a:t>
            </a:r>
            <a:r>
              <a:rPr lang="en" sz="1600">
                <a:solidFill>
                  <a:schemeClr val="dk1"/>
                </a:solidFill>
              </a:rPr>
              <a:t>, fixed prayer, or </a:t>
            </a:r>
            <a:r>
              <a:rPr i="1" lang="en" sz="1600">
                <a:solidFill>
                  <a:schemeClr val="dk1"/>
                </a:solidFill>
              </a:rPr>
              <a:t>Kavannah,</a:t>
            </a:r>
            <a:r>
              <a:rPr lang="en" sz="1600">
                <a:solidFill>
                  <a:schemeClr val="dk1"/>
                </a:solidFill>
              </a:rPr>
              <a:t> intention while praying?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rPr>
              <a:t>What do you do to be in the right state of mind, and truly have </a:t>
            </a:r>
            <a:r>
              <a:rPr i="1" lang="en" sz="1600">
                <a:solidFill>
                  <a:schemeClr val="dk1"/>
                </a:solidFill>
              </a:rPr>
              <a:t>kavannah, </a:t>
            </a:r>
            <a:r>
              <a:rPr lang="en" sz="1600">
                <a:solidFill>
                  <a:schemeClr val="dk1"/>
                </a:solidFill>
              </a:rPr>
              <a:t> intention when you pray?</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rPr>
              <a:t>Can you think of a time when you prayed and it was with an incredible amount of </a:t>
            </a:r>
            <a:r>
              <a:rPr i="1" lang="en" sz="1600">
                <a:solidFill>
                  <a:schemeClr val="dk1"/>
                </a:solidFill>
              </a:rPr>
              <a:t>kavannah</a:t>
            </a:r>
            <a:r>
              <a:rPr lang="en" sz="1600">
                <a:solidFill>
                  <a:schemeClr val="dk1"/>
                </a:solidFill>
              </a:rPr>
              <a:t>?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rPr>
              <a:t>Can you think of a time when you prayed, and truly had no </a:t>
            </a:r>
            <a:r>
              <a:rPr i="1" lang="en" sz="1600">
                <a:solidFill>
                  <a:schemeClr val="dk1"/>
                </a:solidFill>
              </a:rPr>
              <a:t>kavannah, </a:t>
            </a:r>
            <a:r>
              <a:rPr lang="en" sz="1600">
                <a:solidFill>
                  <a:schemeClr val="dk1"/>
                </a:solidFill>
              </a:rPr>
              <a:t>but eventually developed, or never did have any </a:t>
            </a:r>
            <a:r>
              <a:rPr i="1" lang="en" sz="1600">
                <a:solidFill>
                  <a:schemeClr val="dk1"/>
                </a:solidFill>
              </a:rPr>
              <a:t>kavannah, </a:t>
            </a:r>
            <a:r>
              <a:rPr lang="en" sz="1600">
                <a:solidFill>
                  <a:schemeClr val="dk1"/>
                </a:solidFill>
              </a:rPr>
              <a:t>but you prayed anyway?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rPr>
              <a:t>Ideas to ponder - Intentionality; Mindfulness in Prayer.</a:t>
            </a:r>
            <a:endParaRPr sz="1600">
              <a:solidFill>
                <a:schemeClr val="dk1"/>
              </a:solidFill>
            </a:endParaRPr>
          </a:p>
          <a:p>
            <a:pPr indent="0" lvl="0" marL="0" rtl="0" algn="l">
              <a:lnSpc>
                <a:spcPct val="150000"/>
              </a:lnSpc>
              <a:spcBef>
                <a:spcPts val="0"/>
              </a:spcBef>
              <a:spcAft>
                <a:spcPts val="0"/>
              </a:spcAft>
              <a:buNone/>
            </a:pPr>
            <a:r>
              <a:t/>
            </a:r>
            <a:endParaRPr sz="1800">
              <a:solidFill>
                <a:schemeClr val="dk1"/>
              </a:solidFill>
            </a:endParaRPr>
          </a:p>
          <a:p>
            <a:pPr indent="0" lvl="0" marL="457200" rtl="0" algn="l">
              <a:spcBef>
                <a:spcPts val="600"/>
              </a:spcBef>
              <a:spcAft>
                <a:spcPts val="0"/>
              </a:spcAft>
              <a:buNone/>
            </a:pPr>
            <a:r>
              <a:t/>
            </a:r>
            <a:endParaRPr/>
          </a:p>
          <a:p>
            <a:pPr indent="0" lvl="0" marL="0" rtl="0" algn="l">
              <a:spcBef>
                <a:spcPts val="600"/>
              </a:spcBef>
              <a:spcAft>
                <a:spcPts val="0"/>
              </a:spcAft>
              <a:buNone/>
            </a:pPr>
            <a:r>
              <a:t/>
            </a:r>
            <a:endParaRPr/>
          </a:p>
        </p:txBody>
      </p:sp>
      <p:sp>
        <p:nvSpPr>
          <p:cNvPr id="161" name="Google Shape;161;p28"/>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9"/>
          <p:cNvSpPr txBox="1"/>
          <p:nvPr>
            <p:ph type="ctrTitle"/>
          </p:nvPr>
        </p:nvSpPr>
        <p:spPr>
          <a:xfrm>
            <a:off x="1912025" y="1473050"/>
            <a:ext cx="5802600" cy="332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6</a:t>
            </a:r>
            <a:r>
              <a:rPr lang="en"/>
              <a:t>.</a:t>
            </a:r>
            <a:endParaRPr/>
          </a:p>
          <a:p>
            <a:pPr indent="0" lvl="0" marL="0" rtl="0" algn="ctr">
              <a:lnSpc>
                <a:spcPct val="100000"/>
              </a:lnSpc>
              <a:spcBef>
                <a:spcPts val="0"/>
              </a:spcBef>
              <a:spcAft>
                <a:spcPts val="0"/>
              </a:spcAft>
              <a:buNone/>
            </a:pPr>
            <a:r>
              <a:rPr b="0" lang="en">
                <a:solidFill>
                  <a:schemeClr val="dk1"/>
                </a:solidFill>
              </a:rPr>
              <a:t>Chapter 4: </a:t>
            </a:r>
            <a:r>
              <a:rPr b="0" i="1" lang="en">
                <a:solidFill>
                  <a:schemeClr val="dk1"/>
                </a:solidFill>
              </a:rPr>
              <a:t>Mishnah</a:t>
            </a:r>
            <a:r>
              <a:rPr b="0" lang="en">
                <a:solidFill>
                  <a:schemeClr val="dk1"/>
                </a:solidFill>
              </a:rPr>
              <a:t> 6 - </a:t>
            </a:r>
            <a:endParaRPr b="0">
              <a:solidFill>
                <a:schemeClr val="dk1"/>
              </a:solidFill>
            </a:endParaRPr>
          </a:p>
          <a:p>
            <a:pPr indent="0" lvl="0" marL="0" rtl="0" algn="ctr">
              <a:lnSpc>
                <a:spcPct val="100000"/>
              </a:lnSpc>
              <a:spcBef>
                <a:spcPts val="0"/>
              </a:spcBef>
              <a:spcAft>
                <a:spcPts val="0"/>
              </a:spcAft>
              <a:buNone/>
            </a:pPr>
            <a:r>
              <a:rPr b="0" lang="en">
                <a:solidFill>
                  <a:schemeClr val="dk1"/>
                </a:solidFill>
              </a:rPr>
              <a:t>Unusual locations for prayer, and what to do</a:t>
            </a:r>
            <a:endParaRPr b="0">
              <a:solidFill>
                <a:schemeClr val="dk1"/>
              </a:solidFill>
            </a:endParaRPr>
          </a:p>
          <a:p>
            <a:pPr indent="0" lvl="0" marL="0" rtl="0" algn="ctr">
              <a:spcBef>
                <a:spcPts val="0"/>
              </a:spcBef>
              <a:spcAft>
                <a:spcPts val="0"/>
              </a:spcAft>
              <a:buNone/>
            </a:pPr>
            <a:r>
              <a:t/>
            </a:r>
            <a:endParaRPr b="0">
              <a:solidFill>
                <a:schemeClr val="dk1"/>
              </a:solidFill>
            </a:endParaRPr>
          </a:p>
        </p:txBody>
      </p:sp>
      <p:sp>
        <p:nvSpPr>
          <p:cNvPr id="167" name="Google Shape;167;p29"/>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30"/>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3" name="Google Shape;173;p30"/>
          <p:cNvSpPr txBox="1"/>
          <p:nvPr>
            <p:ph idx="1" type="body"/>
          </p:nvPr>
        </p:nvSpPr>
        <p:spPr>
          <a:xfrm>
            <a:off x="1556175" y="1683621"/>
            <a:ext cx="6616800" cy="30423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0" i="0" lang="en" sz="1800">
                <a:solidFill>
                  <a:schemeClr val="dk1"/>
                </a:solidFill>
              </a:rPr>
              <a:t>הָיָה יוֹשֵׁב בִּסְפִינָה אוֹ בְקָרוֹן אוֹ בְאַסְדָּה, יְכַוֵּן אֶת לִבּוֹ כְּנֶגֶד בֵּית קֹדֶש הַקָּדָשִׁים:</a:t>
            </a:r>
            <a:br>
              <a:rPr b="0" i="0" lang="en" sz="1800">
                <a:solidFill>
                  <a:schemeClr val="dk1"/>
                </a:solidFill>
              </a:rPr>
            </a:br>
            <a:br>
              <a:rPr b="0" i="0" lang="en" sz="1800">
                <a:solidFill>
                  <a:schemeClr val="dk1"/>
                </a:solidFill>
              </a:rPr>
            </a:br>
            <a:r>
              <a:rPr b="0" i="0" lang="en" sz="1800">
                <a:solidFill>
                  <a:schemeClr val="dk1"/>
                </a:solidFill>
              </a:rPr>
              <a:t>If one was sitting in a boat, or in a wagon, or on a raft, [when s/he prays] s/he should focus his/her heart toward the Holy of Holies.</a:t>
            </a:r>
            <a:endParaRPr i="0" sz="1800">
              <a:solidFill>
                <a:schemeClr val="dk1"/>
              </a:solidFill>
            </a:endParaRPr>
          </a:p>
          <a:p>
            <a:pPr indent="0" lvl="0" marL="0" rtl="0" algn="l">
              <a:spcBef>
                <a:spcPts val="6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3"/>
          <p:cNvSpPr txBox="1"/>
          <p:nvPr>
            <p:ph type="ctrTitle"/>
          </p:nvPr>
        </p:nvSpPr>
        <p:spPr>
          <a:xfrm>
            <a:off x="1912025" y="3259750"/>
            <a:ext cx="58026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1.</a:t>
            </a:r>
            <a:endParaRPr/>
          </a:p>
          <a:p>
            <a:pPr indent="0" lvl="0" marL="0" rtl="0" algn="ctr">
              <a:spcBef>
                <a:spcPts val="0"/>
              </a:spcBef>
              <a:spcAft>
                <a:spcPts val="0"/>
              </a:spcAft>
              <a:buClr>
                <a:schemeClr val="dk1"/>
              </a:buClr>
              <a:buSzPts val="1100"/>
              <a:buFont typeface="Arial"/>
              <a:buNone/>
            </a:pPr>
            <a:r>
              <a:rPr b="0" lang="en">
                <a:solidFill>
                  <a:schemeClr val="dk1"/>
                </a:solidFill>
              </a:rPr>
              <a:t>Chapter 4: </a:t>
            </a:r>
            <a:r>
              <a:rPr b="0" i="1" lang="en">
                <a:solidFill>
                  <a:schemeClr val="dk1"/>
                </a:solidFill>
              </a:rPr>
              <a:t>Mishnah</a:t>
            </a:r>
            <a:r>
              <a:rPr b="0" lang="en">
                <a:solidFill>
                  <a:schemeClr val="dk1"/>
                </a:solidFill>
              </a:rPr>
              <a:t> 1 - </a:t>
            </a:r>
            <a:endParaRPr b="0">
              <a:solidFill>
                <a:schemeClr val="dk1"/>
              </a:solidFill>
            </a:endParaRPr>
          </a:p>
          <a:p>
            <a:pPr indent="0" lvl="0" marL="0" rtl="0" algn="ctr">
              <a:spcBef>
                <a:spcPts val="0"/>
              </a:spcBef>
              <a:spcAft>
                <a:spcPts val="0"/>
              </a:spcAft>
              <a:buClr>
                <a:schemeClr val="dk1"/>
              </a:buClr>
              <a:buSzPts val="1100"/>
              <a:buFont typeface="Arial"/>
              <a:buNone/>
            </a:pPr>
            <a:r>
              <a:rPr b="0" lang="en">
                <a:solidFill>
                  <a:schemeClr val="dk1"/>
                </a:solidFill>
              </a:rPr>
              <a:t>Time restrictions on when prayers can be recited. </a:t>
            </a:r>
            <a:endParaRPr/>
          </a:p>
        </p:txBody>
      </p:sp>
      <p:sp>
        <p:nvSpPr>
          <p:cNvPr id="65" name="Google Shape;65;p13"/>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1"/>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0" lang="en">
                <a:solidFill>
                  <a:schemeClr val="dk1"/>
                </a:solidFill>
              </a:rPr>
              <a:t>Questions to ponder to make this relevant - </a:t>
            </a:r>
            <a:endParaRPr/>
          </a:p>
        </p:txBody>
      </p:sp>
      <p:sp>
        <p:nvSpPr>
          <p:cNvPr id="179" name="Google Shape;179;p31"/>
          <p:cNvSpPr txBox="1"/>
          <p:nvPr>
            <p:ph idx="1" type="body"/>
          </p:nvPr>
        </p:nvSpPr>
        <p:spPr>
          <a:xfrm>
            <a:off x="1556175" y="1455021"/>
            <a:ext cx="6616800" cy="30423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Char char="◈"/>
            </a:pPr>
            <a:r>
              <a:rPr lang="en" sz="1800">
                <a:solidFill>
                  <a:schemeClr val="dk1"/>
                </a:solidFill>
              </a:rPr>
              <a:t>What is the most unusual place you have prayed? </a:t>
            </a:r>
            <a:endParaRPr sz="1800">
              <a:solidFill>
                <a:schemeClr val="dk1"/>
              </a:solidFill>
            </a:endParaRPr>
          </a:p>
          <a:p>
            <a:pPr indent="0" lvl="0" marL="0" rtl="0" algn="l">
              <a:lnSpc>
                <a:spcPct val="150000"/>
              </a:lnSpc>
              <a:spcBef>
                <a:spcPts val="0"/>
              </a:spcBef>
              <a:spcAft>
                <a:spcPts val="0"/>
              </a:spcAft>
              <a:buNone/>
            </a:pPr>
            <a:r>
              <a:t/>
            </a:r>
            <a:endParaRPr sz="1800">
              <a:solidFill>
                <a:schemeClr val="dk1"/>
              </a:solidFill>
            </a:endParaRPr>
          </a:p>
          <a:p>
            <a:pPr indent="0" lvl="0" marL="457200" rtl="0" algn="l">
              <a:spcBef>
                <a:spcPts val="600"/>
              </a:spcBef>
              <a:spcAft>
                <a:spcPts val="0"/>
              </a:spcAft>
              <a:buNone/>
            </a:pPr>
            <a:r>
              <a:t/>
            </a:r>
            <a:endParaRPr/>
          </a:p>
          <a:p>
            <a:pPr indent="0" lvl="0" marL="0" rtl="0" algn="l">
              <a:spcBef>
                <a:spcPts val="600"/>
              </a:spcBef>
              <a:spcAft>
                <a:spcPts val="0"/>
              </a:spcAft>
              <a:buNone/>
            </a:pPr>
            <a:r>
              <a:t/>
            </a:r>
            <a:endParaRPr/>
          </a:p>
        </p:txBody>
      </p:sp>
      <p:sp>
        <p:nvSpPr>
          <p:cNvPr id="180" name="Google Shape;180;p31"/>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2"/>
          <p:cNvSpPr txBox="1"/>
          <p:nvPr>
            <p:ph type="ctrTitle"/>
          </p:nvPr>
        </p:nvSpPr>
        <p:spPr>
          <a:xfrm>
            <a:off x="1912025" y="1473050"/>
            <a:ext cx="5802600" cy="332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7</a:t>
            </a:r>
            <a:r>
              <a:rPr lang="en"/>
              <a:t>.</a:t>
            </a:r>
            <a:endParaRPr/>
          </a:p>
          <a:p>
            <a:pPr indent="0" lvl="0" marL="0" rtl="0" algn="ctr">
              <a:lnSpc>
                <a:spcPct val="100000"/>
              </a:lnSpc>
              <a:spcBef>
                <a:spcPts val="0"/>
              </a:spcBef>
              <a:spcAft>
                <a:spcPts val="0"/>
              </a:spcAft>
              <a:buNone/>
            </a:pPr>
            <a:r>
              <a:rPr b="0" lang="en">
                <a:solidFill>
                  <a:schemeClr val="dk1"/>
                </a:solidFill>
              </a:rPr>
              <a:t>Chapter 4: </a:t>
            </a:r>
            <a:r>
              <a:rPr b="0" i="1" lang="en">
                <a:solidFill>
                  <a:schemeClr val="dk1"/>
                </a:solidFill>
              </a:rPr>
              <a:t>Mishnah</a:t>
            </a:r>
            <a:r>
              <a:rPr b="0" lang="en">
                <a:solidFill>
                  <a:schemeClr val="dk1"/>
                </a:solidFill>
              </a:rPr>
              <a:t> 7 -</a:t>
            </a:r>
            <a:endParaRPr b="0">
              <a:solidFill>
                <a:schemeClr val="dk1"/>
              </a:solidFill>
            </a:endParaRPr>
          </a:p>
          <a:p>
            <a:pPr indent="0" lvl="0" marL="0" rtl="0" algn="ctr">
              <a:lnSpc>
                <a:spcPct val="100000"/>
              </a:lnSpc>
              <a:spcBef>
                <a:spcPts val="0"/>
              </a:spcBef>
              <a:spcAft>
                <a:spcPts val="0"/>
              </a:spcAft>
              <a:buNone/>
            </a:pPr>
            <a:r>
              <a:rPr b="0" lang="en">
                <a:solidFill>
                  <a:schemeClr val="dk1"/>
                </a:solidFill>
              </a:rPr>
              <a:t>Musaf and Minyan. </a:t>
            </a:r>
            <a:endParaRPr b="0">
              <a:solidFill>
                <a:schemeClr val="dk1"/>
              </a:solidFill>
            </a:endParaRPr>
          </a:p>
          <a:p>
            <a:pPr indent="0" lvl="0" marL="0" rtl="0" algn="ctr">
              <a:lnSpc>
                <a:spcPct val="100000"/>
              </a:lnSpc>
              <a:spcBef>
                <a:spcPts val="0"/>
              </a:spcBef>
              <a:spcAft>
                <a:spcPts val="0"/>
              </a:spcAft>
              <a:buNone/>
            </a:pPr>
            <a:r>
              <a:t/>
            </a:r>
            <a:endParaRPr b="0">
              <a:solidFill>
                <a:schemeClr val="dk1"/>
              </a:solidFill>
            </a:endParaRPr>
          </a:p>
          <a:p>
            <a:pPr indent="0" lvl="0" marL="0" rtl="0" algn="ctr">
              <a:spcBef>
                <a:spcPts val="0"/>
              </a:spcBef>
              <a:spcAft>
                <a:spcPts val="0"/>
              </a:spcAft>
              <a:buNone/>
            </a:pPr>
            <a:r>
              <a:t/>
            </a:r>
            <a:endParaRPr b="0">
              <a:solidFill>
                <a:schemeClr val="dk1"/>
              </a:solidFill>
            </a:endParaRPr>
          </a:p>
        </p:txBody>
      </p:sp>
      <p:sp>
        <p:nvSpPr>
          <p:cNvPr id="186" name="Google Shape;186;p32"/>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3"/>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2" name="Google Shape;192;p33"/>
          <p:cNvSpPr txBox="1"/>
          <p:nvPr>
            <p:ph idx="1" type="body"/>
          </p:nvPr>
        </p:nvSpPr>
        <p:spPr>
          <a:xfrm>
            <a:off x="1556175" y="1683621"/>
            <a:ext cx="6616800" cy="3042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i="0" lang="en" sz="1600">
                <a:solidFill>
                  <a:schemeClr val="dk1"/>
                </a:solidFill>
              </a:rPr>
              <a:t>רַבִּי אֶלְעָזָר בֶּן עֲזַרְיָה אוֹמֵר, אֵין תְּפִלַּת הַמּוּסָפִין אֶלָּא בְּחֶבֶר עִיר. וַחֲכָמִים אוֹמְרִים, בְּחֶבֶר עִיר וְשֶׁלֹּא בְחֶבֶר עִיר. רַבִּי יְהוּדָה אוֹמֵר מִשְּׁמוֹ, כָּל מָקוֹם שֶׁיֵּשׁ חֶבֶר עִיר, הַיָּחִיד פָּטוּר מִתְּפִלַּת הַמּוּסָפִין:</a:t>
            </a:r>
            <a:br>
              <a:rPr b="0" i="0" lang="en" sz="1600">
                <a:solidFill>
                  <a:schemeClr val="dk1"/>
                </a:solidFill>
              </a:rPr>
            </a:br>
            <a:br>
              <a:rPr b="0" i="0" lang="en" sz="1600">
                <a:solidFill>
                  <a:schemeClr val="dk1"/>
                </a:solidFill>
              </a:rPr>
            </a:br>
            <a:r>
              <a:rPr b="0" i="0" lang="en" sz="1600">
                <a:solidFill>
                  <a:schemeClr val="dk1"/>
                </a:solidFill>
              </a:rPr>
              <a:t>Rabbi Elazar ben Azaryah says: [One does] not [say] the prayer of </a:t>
            </a:r>
            <a:r>
              <a:rPr b="0" lang="en" sz="1600">
                <a:solidFill>
                  <a:schemeClr val="dk1"/>
                </a:solidFill>
              </a:rPr>
              <a:t>Musaf</a:t>
            </a:r>
            <a:r>
              <a:rPr b="0" i="0" lang="en" sz="1600">
                <a:solidFill>
                  <a:schemeClr val="dk1"/>
                </a:solidFill>
              </a:rPr>
              <a:t> except in the presence of a </a:t>
            </a:r>
            <a:r>
              <a:rPr b="0" lang="en" sz="1600">
                <a:solidFill>
                  <a:schemeClr val="dk1"/>
                </a:solidFill>
              </a:rPr>
              <a:t>Minyan</a:t>
            </a:r>
            <a:r>
              <a:rPr b="0" i="0" lang="en" sz="1600">
                <a:solidFill>
                  <a:schemeClr val="dk1"/>
                </a:solidFill>
              </a:rPr>
              <a:t>. And the sages say: [One should always say the prayer of </a:t>
            </a:r>
            <a:r>
              <a:rPr b="0" lang="en" sz="1600">
                <a:solidFill>
                  <a:schemeClr val="dk1"/>
                </a:solidFill>
              </a:rPr>
              <a:t>Musaf</a:t>
            </a:r>
            <a:r>
              <a:rPr b="0" i="0" lang="en" sz="1600">
                <a:solidFill>
                  <a:schemeClr val="dk1"/>
                </a:solidFill>
              </a:rPr>
              <a:t>,] with a </a:t>
            </a:r>
            <a:r>
              <a:rPr b="0" lang="en" sz="1600">
                <a:solidFill>
                  <a:schemeClr val="dk1"/>
                </a:solidFill>
              </a:rPr>
              <a:t>Minyan</a:t>
            </a:r>
            <a:r>
              <a:rPr b="0" i="0" lang="en" sz="1600">
                <a:solidFill>
                  <a:schemeClr val="dk1"/>
                </a:solidFill>
              </a:rPr>
              <a:t> or without a </a:t>
            </a:r>
            <a:r>
              <a:rPr b="0" lang="en" sz="1600">
                <a:solidFill>
                  <a:schemeClr val="dk1"/>
                </a:solidFill>
              </a:rPr>
              <a:t>Minyan</a:t>
            </a:r>
            <a:r>
              <a:rPr b="0" i="0" lang="en" sz="1600">
                <a:solidFill>
                  <a:schemeClr val="dk1"/>
                </a:solidFill>
              </a:rPr>
              <a:t>. Rabbi Yehuda says in his [Rabbi Elazar ben Azaryah's] name: Any place in which there is a </a:t>
            </a:r>
            <a:r>
              <a:rPr b="0" lang="en" sz="1600">
                <a:solidFill>
                  <a:schemeClr val="dk1"/>
                </a:solidFill>
              </a:rPr>
              <a:t>Minyan</a:t>
            </a:r>
            <a:r>
              <a:rPr b="0" i="0" lang="en" sz="1600">
                <a:solidFill>
                  <a:schemeClr val="dk1"/>
                </a:solidFill>
              </a:rPr>
              <a:t> praying, the individual is exempt from the prayer of</a:t>
            </a:r>
            <a:r>
              <a:rPr b="0" lang="en" sz="1600">
                <a:solidFill>
                  <a:schemeClr val="dk1"/>
                </a:solidFill>
              </a:rPr>
              <a:t> Musaf</a:t>
            </a:r>
            <a:r>
              <a:rPr b="0" i="0" lang="en" sz="1600">
                <a:solidFill>
                  <a:schemeClr val="dk1"/>
                </a:solidFill>
              </a:rPr>
              <a:t>.</a:t>
            </a:r>
            <a:endParaRPr b="0" i="0" sz="1600">
              <a:solidFill>
                <a:schemeClr val="dk1"/>
              </a:solidFill>
            </a:endParaRPr>
          </a:p>
          <a:p>
            <a:pPr indent="0" lvl="0" marL="0" rtl="0" algn="l">
              <a:lnSpc>
                <a:spcPct val="150000"/>
              </a:lnSpc>
              <a:spcBef>
                <a:spcPts val="0"/>
              </a:spcBef>
              <a:spcAft>
                <a:spcPts val="0"/>
              </a:spcAft>
              <a:buNone/>
            </a:pPr>
            <a:r>
              <a:t/>
            </a:r>
            <a:endParaRPr b="0" i="0" sz="1800">
              <a:solidFill>
                <a:schemeClr val="dk1"/>
              </a:solidFill>
            </a:endParaRPr>
          </a:p>
          <a:p>
            <a:pPr indent="0" lvl="0" marL="0" rtl="0" algn="l">
              <a:spcBef>
                <a:spcPts val="60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4"/>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0" lang="en">
                <a:solidFill>
                  <a:schemeClr val="dk1"/>
                </a:solidFill>
              </a:rPr>
              <a:t>Questions to ponder to make this relevant - </a:t>
            </a:r>
            <a:endParaRPr/>
          </a:p>
        </p:txBody>
      </p:sp>
      <p:sp>
        <p:nvSpPr>
          <p:cNvPr id="198" name="Google Shape;198;p34"/>
          <p:cNvSpPr txBox="1"/>
          <p:nvPr>
            <p:ph idx="1" type="body"/>
          </p:nvPr>
        </p:nvSpPr>
        <p:spPr>
          <a:xfrm>
            <a:off x="1556175" y="1455021"/>
            <a:ext cx="6616800" cy="30423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lang="en" sz="1800">
                <a:solidFill>
                  <a:schemeClr val="dk1"/>
                </a:solidFill>
              </a:rPr>
              <a:t>How often do you find yourself praying, even if you are not in the presence of a </a:t>
            </a:r>
            <a:r>
              <a:rPr i="1" lang="en" sz="1800">
                <a:solidFill>
                  <a:schemeClr val="dk1"/>
                </a:solidFill>
              </a:rPr>
              <a:t>minyan</a:t>
            </a:r>
            <a:r>
              <a:rPr lang="en" sz="1800">
                <a:solidFill>
                  <a:schemeClr val="dk1"/>
                </a:solidFill>
              </a:rPr>
              <a:t>?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Any general takeaways from </a:t>
            </a:r>
            <a:r>
              <a:rPr i="1" lang="en" sz="1800">
                <a:solidFill>
                  <a:schemeClr val="dk1"/>
                </a:solidFill>
              </a:rPr>
              <a:t>Mishnah Berakhot</a:t>
            </a:r>
            <a:r>
              <a:rPr lang="en" sz="1800">
                <a:solidFill>
                  <a:schemeClr val="dk1"/>
                </a:solidFill>
              </a:rPr>
              <a:t>, Chapter 4, which you may teach someone else, or ponder further?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What questions did this chapter bring to mind for you? Email Rabbi Ellen S. Wolintz-Fields with any thoughts, concerns or questions </a:t>
            </a:r>
            <a:r>
              <a:rPr lang="en" sz="1800" u="sng">
                <a:solidFill>
                  <a:srgbClr val="1155CC"/>
                </a:solidFill>
                <a:hlinkClick r:id="rId3"/>
              </a:rPr>
              <a:t>ewolintz-fields@wlcj.org</a:t>
            </a:r>
            <a:r>
              <a:rPr lang="en" sz="1800">
                <a:solidFill>
                  <a:schemeClr val="dk1"/>
                </a:solidFill>
              </a:rPr>
              <a:t> </a:t>
            </a:r>
            <a:endParaRPr sz="1800">
              <a:solidFill>
                <a:schemeClr val="dk1"/>
              </a:solidFill>
            </a:endParaRPr>
          </a:p>
          <a:p>
            <a:pPr indent="0" lvl="0" marL="0" rtl="0" algn="l">
              <a:lnSpc>
                <a:spcPct val="150000"/>
              </a:lnSpc>
              <a:spcBef>
                <a:spcPts val="0"/>
              </a:spcBef>
              <a:spcAft>
                <a:spcPts val="0"/>
              </a:spcAft>
              <a:buNone/>
            </a:pPr>
            <a:r>
              <a:t/>
            </a:r>
            <a:endParaRPr sz="1800">
              <a:solidFill>
                <a:schemeClr val="dk1"/>
              </a:solidFill>
            </a:endParaRPr>
          </a:p>
          <a:p>
            <a:pPr indent="0" lvl="0" marL="457200" rtl="0" algn="l">
              <a:spcBef>
                <a:spcPts val="600"/>
              </a:spcBef>
              <a:spcAft>
                <a:spcPts val="0"/>
              </a:spcAft>
              <a:buNone/>
            </a:pPr>
            <a:r>
              <a:t/>
            </a:r>
            <a:endParaRPr/>
          </a:p>
          <a:p>
            <a:pPr indent="0" lvl="0" marL="0" rtl="0" algn="l">
              <a:spcBef>
                <a:spcPts val="600"/>
              </a:spcBef>
              <a:spcAft>
                <a:spcPts val="0"/>
              </a:spcAft>
              <a:buNone/>
            </a:pPr>
            <a:r>
              <a:t/>
            </a:r>
            <a:endParaRPr/>
          </a:p>
        </p:txBody>
      </p:sp>
      <p:sp>
        <p:nvSpPr>
          <p:cNvPr id="199" name="Google Shape;199;p34"/>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5"/>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5" name="Google Shape;205;p35"/>
          <p:cNvSpPr/>
          <p:nvPr/>
        </p:nvSpPr>
        <p:spPr>
          <a:xfrm>
            <a:off x="5051925" y="1082904"/>
            <a:ext cx="2956500" cy="2956500"/>
          </a:xfrm>
          <a:prstGeom prst="rect">
            <a:avLst/>
          </a:prstGeom>
          <a:solidFill>
            <a:srgbClr val="000000">
              <a:alpha val="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5"/>
          <p:cNvSpPr txBox="1"/>
          <p:nvPr>
            <p:ph idx="4294967295" type="ctrTitle"/>
          </p:nvPr>
        </p:nvSpPr>
        <p:spPr>
          <a:xfrm>
            <a:off x="1544775" y="1049950"/>
            <a:ext cx="32343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THANKS!</a:t>
            </a:r>
            <a:endParaRPr sz="6000"/>
          </a:p>
        </p:txBody>
      </p:sp>
      <p:sp>
        <p:nvSpPr>
          <p:cNvPr id="207" name="Google Shape;207;p35"/>
          <p:cNvSpPr txBox="1"/>
          <p:nvPr>
            <p:ph idx="4294967295" type="subTitle"/>
          </p:nvPr>
        </p:nvSpPr>
        <p:spPr>
          <a:xfrm>
            <a:off x="1433425" y="2249575"/>
            <a:ext cx="3432900" cy="16809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Clr>
                <a:schemeClr val="dk1"/>
              </a:buClr>
              <a:buSzPts val="1100"/>
              <a:buFont typeface="Arial"/>
              <a:buNone/>
            </a:pPr>
            <a:r>
              <a:rPr lang="en" sz="1400"/>
              <a:t>Tune in on </a:t>
            </a:r>
            <a:endParaRPr sz="1400"/>
          </a:p>
          <a:p>
            <a:pPr indent="0" lvl="0" marL="0" rtl="0" algn="ctr">
              <a:spcBef>
                <a:spcPts val="600"/>
              </a:spcBef>
              <a:spcAft>
                <a:spcPts val="0"/>
              </a:spcAft>
              <a:buClr>
                <a:schemeClr val="dk1"/>
              </a:buClr>
              <a:buSzPts val="1100"/>
              <a:buFont typeface="Arial"/>
              <a:buNone/>
            </a:pPr>
            <a:r>
              <a:rPr lang="en" sz="1400"/>
              <a:t>Sunday, January 26, 2020 at 1pm with </a:t>
            </a:r>
            <a:endParaRPr sz="1400"/>
          </a:p>
          <a:p>
            <a:pPr indent="0" lvl="0" marL="0" rtl="0" algn="ctr">
              <a:spcBef>
                <a:spcPts val="600"/>
              </a:spcBef>
              <a:spcAft>
                <a:spcPts val="0"/>
              </a:spcAft>
              <a:buClr>
                <a:schemeClr val="dk1"/>
              </a:buClr>
              <a:buSzPts val="1100"/>
              <a:buFont typeface="Arial"/>
              <a:buNone/>
            </a:pPr>
            <a:r>
              <a:rPr lang="en" sz="1400"/>
              <a:t>Rabbi Chaya Rowen Baker, for our next session on Chapter 5!!</a:t>
            </a:r>
            <a:endParaRPr sz="1800"/>
          </a:p>
        </p:txBody>
      </p:sp>
      <p:pic>
        <p:nvPicPr>
          <p:cNvPr id="208" name="Google Shape;208;p35"/>
          <p:cNvPicPr preferRelativeResize="0"/>
          <p:nvPr/>
        </p:nvPicPr>
        <p:blipFill>
          <a:blip r:embed="rId3">
            <a:alphaModFix/>
          </a:blip>
          <a:stretch>
            <a:fillRect/>
          </a:stretch>
        </p:blipFill>
        <p:spPr>
          <a:xfrm>
            <a:off x="5228879" y="1264016"/>
            <a:ext cx="2594274" cy="2594274"/>
          </a:xfrm>
          <a:prstGeom prst="rect">
            <a:avLst/>
          </a:prstGeom>
          <a:noFill/>
          <a:ln>
            <a:noFill/>
          </a:ln>
        </p:spPr>
      </p:pic>
      <p:sp>
        <p:nvSpPr>
          <p:cNvPr id="209" name="Google Shape;209;p35"/>
          <p:cNvSpPr txBox="1"/>
          <p:nvPr/>
        </p:nvSpPr>
        <p:spPr>
          <a:xfrm>
            <a:off x="1553900" y="3822675"/>
            <a:ext cx="31560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nos"/>
                <a:ea typeface="Tinos"/>
                <a:cs typeface="Tinos"/>
                <a:sym typeface="Tinos"/>
              </a:rPr>
              <a:t>Mark your calendars </a:t>
            </a:r>
            <a:r>
              <a:rPr i="1" lang="en">
                <a:latin typeface="Tinos"/>
                <a:ea typeface="Tinos"/>
                <a:cs typeface="Tinos"/>
                <a:sym typeface="Tinos"/>
              </a:rPr>
              <a:t>Siyyum Mishnah Berakhot,</a:t>
            </a:r>
            <a:r>
              <a:rPr lang="en">
                <a:latin typeface="Tinos"/>
                <a:ea typeface="Tinos"/>
                <a:cs typeface="Tinos"/>
                <a:sym typeface="Tinos"/>
              </a:rPr>
              <a:t> Monday, July 13, 2020 @ WLCJ Convention 2020!!</a:t>
            </a:r>
            <a:endParaRPr>
              <a:latin typeface="Tinos"/>
              <a:ea typeface="Tinos"/>
              <a:cs typeface="Tinos"/>
              <a:sym typeface="Tino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4"/>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1" name="Google Shape;71;p14"/>
          <p:cNvSpPr txBox="1"/>
          <p:nvPr>
            <p:ph idx="1" type="body"/>
          </p:nvPr>
        </p:nvSpPr>
        <p:spPr>
          <a:xfrm>
            <a:off x="1556175" y="1607421"/>
            <a:ext cx="6616800" cy="30423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0" i="0" lang="en" sz="1400">
                <a:solidFill>
                  <a:schemeClr val="dk1"/>
                </a:solidFill>
              </a:rPr>
              <a:t>תְּפִלַּת הַשַּׁחַר, עַד חֲצוֹת. רַבִּי יְהוּדָה אוֹמֵר, עַד אַרְבַּע שָׁעוֹת. תְּפִלַּת הַמִּנְחָה עַד הָעֶרֶב. רַבִּי יְהוּדָה אוֹמֵר, עַד פְּלַג הַמִּנְחָה. תְּפִלַּת הָעֶרֶב אֵין לָהּ קֶבַע. וְשֶׁל מוּסָפִין כָּל הַיּוֹם. רַבִּי יְהוּדָה אוֹמֵר, עַד שֶׁבַע שָׁעוֹת:</a:t>
            </a:r>
            <a:endParaRPr b="0" i="0" sz="1400">
              <a:solidFill>
                <a:schemeClr val="dk1"/>
              </a:solidFill>
            </a:endParaRPr>
          </a:p>
          <a:p>
            <a:pPr indent="0" lvl="0" marL="0" rtl="0" algn="l">
              <a:lnSpc>
                <a:spcPct val="115000"/>
              </a:lnSpc>
              <a:spcBef>
                <a:spcPts val="1200"/>
              </a:spcBef>
              <a:spcAft>
                <a:spcPts val="0"/>
              </a:spcAft>
              <a:buNone/>
            </a:pPr>
            <a:r>
              <a:rPr i="1" lang="en" sz="1800">
                <a:solidFill>
                  <a:schemeClr val="dk1"/>
                </a:solidFill>
              </a:rPr>
              <a:t>Shacharit [can be said] until midday. Rabbi Yehudah says until four hours into the day. Minchah [can be said] until the evening. Rabbi Yehudah says until the middle of the afternoon. Ma'ariv has no set time and Musaf can be said all day. Rabbi Yehudah says until seven hours into the day.</a:t>
            </a:r>
            <a:endParaRPr i="1" sz="1800">
              <a:solidFill>
                <a:schemeClr val="dk1"/>
              </a:solidFill>
            </a:endParaRPr>
          </a:p>
          <a:p>
            <a:pPr indent="0" lvl="0" marL="0" rtl="0" algn="l">
              <a:spcBef>
                <a:spcPts val="6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5"/>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0" lang="en">
                <a:solidFill>
                  <a:schemeClr val="dk1"/>
                </a:solidFill>
              </a:rPr>
              <a:t>Questions to ponder to make this relevant - </a:t>
            </a:r>
            <a:endParaRPr/>
          </a:p>
        </p:txBody>
      </p:sp>
      <p:sp>
        <p:nvSpPr>
          <p:cNvPr id="77" name="Google Shape;77;p15"/>
          <p:cNvSpPr txBox="1"/>
          <p:nvPr>
            <p:ph idx="1" type="body"/>
          </p:nvPr>
        </p:nvSpPr>
        <p:spPr>
          <a:xfrm>
            <a:off x="1556175" y="1531221"/>
            <a:ext cx="6616800" cy="30423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lang="en" sz="1800">
                <a:solidFill>
                  <a:schemeClr val="dk1"/>
                </a:solidFill>
              </a:rPr>
              <a:t>Do you have time bound rituals in your own life?</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Does your day have a specific structure?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How would you describe the way your life is structured during the day? </a:t>
            </a:r>
            <a:endParaRPr sz="1800">
              <a:solidFill>
                <a:schemeClr val="dk1"/>
              </a:solidFill>
            </a:endParaRPr>
          </a:p>
          <a:p>
            <a:pPr indent="0" lvl="0" marL="457200" rtl="0" algn="l">
              <a:spcBef>
                <a:spcPts val="600"/>
              </a:spcBef>
              <a:spcAft>
                <a:spcPts val="0"/>
              </a:spcAft>
              <a:buNone/>
            </a:pPr>
            <a:r>
              <a:t/>
            </a:r>
            <a:endParaRPr/>
          </a:p>
          <a:p>
            <a:pPr indent="0" lvl="0" marL="0" rtl="0" algn="l">
              <a:spcBef>
                <a:spcPts val="600"/>
              </a:spcBef>
              <a:spcAft>
                <a:spcPts val="0"/>
              </a:spcAft>
              <a:buNone/>
            </a:pPr>
            <a:r>
              <a:t/>
            </a:r>
            <a:endParaRPr/>
          </a:p>
        </p:txBody>
      </p:sp>
      <p:sp>
        <p:nvSpPr>
          <p:cNvPr id="78" name="Google Shape;78;p15"/>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6"/>
          <p:cNvSpPr txBox="1"/>
          <p:nvPr>
            <p:ph type="ctrTitle"/>
          </p:nvPr>
        </p:nvSpPr>
        <p:spPr>
          <a:xfrm>
            <a:off x="1912025" y="1320650"/>
            <a:ext cx="5802600" cy="332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2</a:t>
            </a:r>
            <a:r>
              <a:rPr lang="en"/>
              <a:t>.</a:t>
            </a:r>
            <a:endParaRPr/>
          </a:p>
          <a:p>
            <a:pPr indent="0" lvl="0" marL="0" rtl="0" algn="ctr">
              <a:spcBef>
                <a:spcPts val="0"/>
              </a:spcBef>
              <a:spcAft>
                <a:spcPts val="0"/>
              </a:spcAft>
              <a:buNone/>
            </a:pPr>
            <a:r>
              <a:rPr b="0" lang="en">
                <a:solidFill>
                  <a:schemeClr val="dk1"/>
                </a:solidFill>
              </a:rPr>
              <a:t>Chapter 4: </a:t>
            </a:r>
            <a:r>
              <a:rPr b="0" i="1" lang="en">
                <a:solidFill>
                  <a:schemeClr val="dk1"/>
                </a:solidFill>
              </a:rPr>
              <a:t>Mishnah</a:t>
            </a:r>
            <a:r>
              <a:rPr b="0" lang="en">
                <a:solidFill>
                  <a:schemeClr val="dk1"/>
                </a:solidFill>
              </a:rPr>
              <a:t> 2 - </a:t>
            </a:r>
            <a:endParaRPr b="0">
              <a:solidFill>
                <a:schemeClr val="dk1"/>
              </a:solidFill>
            </a:endParaRPr>
          </a:p>
          <a:p>
            <a:pPr indent="0" lvl="0" marL="0" rtl="0" algn="ctr">
              <a:lnSpc>
                <a:spcPct val="115000"/>
              </a:lnSpc>
              <a:spcBef>
                <a:spcPts val="0"/>
              </a:spcBef>
              <a:spcAft>
                <a:spcPts val="0"/>
              </a:spcAft>
              <a:buNone/>
            </a:pPr>
            <a:r>
              <a:rPr b="0" lang="en">
                <a:solidFill>
                  <a:schemeClr val="dk1"/>
                </a:solidFill>
              </a:rPr>
              <a:t>Prayers entering and leaving study hall. </a:t>
            </a:r>
            <a:endParaRPr b="0">
              <a:solidFill>
                <a:schemeClr val="dk1"/>
              </a:solidFill>
            </a:endParaRPr>
          </a:p>
          <a:p>
            <a:pPr indent="0" lvl="0" marL="0" rtl="0" algn="ctr">
              <a:spcBef>
                <a:spcPts val="0"/>
              </a:spcBef>
              <a:spcAft>
                <a:spcPts val="0"/>
              </a:spcAft>
              <a:buNone/>
            </a:pPr>
            <a:r>
              <a:t/>
            </a:r>
            <a:endParaRPr b="0">
              <a:solidFill>
                <a:schemeClr val="dk1"/>
              </a:solidFill>
            </a:endParaRPr>
          </a:p>
        </p:txBody>
      </p:sp>
      <p:sp>
        <p:nvSpPr>
          <p:cNvPr id="84" name="Google Shape;84;p16"/>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7"/>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0" name="Google Shape;90;p17"/>
          <p:cNvSpPr txBox="1"/>
          <p:nvPr>
            <p:ph idx="1" type="body"/>
          </p:nvPr>
        </p:nvSpPr>
        <p:spPr>
          <a:xfrm>
            <a:off x="1632375" y="1302621"/>
            <a:ext cx="6616800" cy="3042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i="0" sz="1800" u="sng">
              <a:solidFill>
                <a:schemeClr val="dk1"/>
              </a:solidFill>
            </a:endParaRPr>
          </a:p>
          <a:p>
            <a:pPr indent="0" lvl="0" marL="0" rtl="0" algn="l">
              <a:lnSpc>
                <a:spcPct val="115000"/>
              </a:lnSpc>
              <a:spcBef>
                <a:spcPts val="0"/>
              </a:spcBef>
              <a:spcAft>
                <a:spcPts val="0"/>
              </a:spcAft>
              <a:buNone/>
            </a:pPr>
            <a:r>
              <a:rPr b="0" i="0" lang="en" sz="1800">
                <a:solidFill>
                  <a:schemeClr val="dk1"/>
                </a:solidFill>
              </a:rPr>
              <a:t>רַבִּי נְחוּנְיָא בֶּן הַקָּנָה הָיָה מִתְפַּלֵּל בִּכְנִיסָתוֹ לְבֵית הַמִּדְרָשׁ וּבִיצִיאָתוֹ תְּפִלָּה קְצָרָה. אָמְרוּ לוֹ, מַה מָּקוֹם לִתְפִלָּה זוֹ. אָמַר לָהֶם, בִּכְנִיסָתִי אֲנִי מִתְפַּלֵּל שֶׁלֹּא תֶאֱרַע תַּקָלָה עַל יָדִי, וּבִיצִיאָתִי אֲנִי נוֹתֵן הוֹדָיָה עַל חֶלְקִי:</a:t>
            </a:r>
            <a:br>
              <a:rPr b="0" i="0" lang="en" sz="1800">
                <a:solidFill>
                  <a:schemeClr val="dk1"/>
                </a:solidFill>
              </a:rPr>
            </a:br>
            <a:br>
              <a:rPr b="0" lang="en" sz="1800">
                <a:solidFill>
                  <a:schemeClr val="dk1"/>
                </a:solidFill>
              </a:rPr>
            </a:br>
            <a:r>
              <a:rPr b="0" lang="en" sz="1800">
                <a:solidFill>
                  <a:schemeClr val="dk1"/>
                </a:solidFill>
              </a:rPr>
              <a:t>Rabbi Nechunya ben HaKanah would offer a brief prayer when he entered the study hall and when he left. They said to him: What is the nature of this prayer? He told them: Upon my entrance, I pray that no mishaps should occur because of me; and upon my departure, I offer thanksgiving for my portion.</a:t>
            </a:r>
            <a:endParaRPr sz="1800">
              <a:solidFill>
                <a:schemeClr val="dk1"/>
              </a:solidFill>
            </a:endParaRPr>
          </a:p>
          <a:p>
            <a:pPr indent="0" lvl="0" marL="0" rtl="0" algn="l">
              <a:spcBef>
                <a:spcPts val="6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8"/>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0" lang="en">
                <a:solidFill>
                  <a:schemeClr val="dk1"/>
                </a:solidFill>
              </a:rPr>
              <a:t>Questions to ponder to make this relevant - </a:t>
            </a:r>
            <a:endParaRPr/>
          </a:p>
        </p:txBody>
      </p:sp>
      <p:sp>
        <p:nvSpPr>
          <p:cNvPr id="96" name="Google Shape;96;p18"/>
          <p:cNvSpPr txBox="1"/>
          <p:nvPr>
            <p:ph idx="1" type="body"/>
          </p:nvPr>
        </p:nvSpPr>
        <p:spPr>
          <a:xfrm>
            <a:off x="1556175" y="1531221"/>
            <a:ext cx="6616800" cy="30423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lang="en" sz="1800">
                <a:solidFill>
                  <a:schemeClr val="dk1"/>
                </a:solidFill>
              </a:rPr>
              <a:t>Do you have specific gratitude mantra, or gratitude rituals ? (not the usual, Thank you, etc. Something else.)</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Have you ever thought of creating a gratitude ritual? Perhaps a Gratitude Journal?</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Isn’t it great we are studying this the week before Thanksgiving - you can bring this mishnah to your Thanksgiving Day celebration. </a:t>
            </a:r>
            <a:endParaRPr sz="1800">
              <a:solidFill>
                <a:schemeClr val="dk1"/>
              </a:solidFill>
            </a:endParaRPr>
          </a:p>
          <a:p>
            <a:pPr indent="0" lvl="0" marL="457200" rtl="0" algn="l">
              <a:spcBef>
                <a:spcPts val="600"/>
              </a:spcBef>
              <a:spcAft>
                <a:spcPts val="0"/>
              </a:spcAft>
              <a:buNone/>
            </a:pPr>
            <a:r>
              <a:t/>
            </a:r>
            <a:endParaRPr/>
          </a:p>
          <a:p>
            <a:pPr indent="0" lvl="0" marL="0" rtl="0" algn="l">
              <a:spcBef>
                <a:spcPts val="600"/>
              </a:spcBef>
              <a:spcAft>
                <a:spcPts val="0"/>
              </a:spcAft>
              <a:buNone/>
            </a:pPr>
            <a:r>
              <a:t/>
            </a:r>
            <a:endParaRPr/>
          </a:p>
        </p:txBody>
      </p:sp>
      <p:sp>
        <p:nvSpPr>
          <p:cNvPr id="97" name="Google Shape;97;p18"/>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9"/>
          <p:cNvSpPr txBox="1"/>
          <p:nvPr>
            <p:ph type="ctrTitle"/>
          </p:nvPr>
        </p:nvSpPr>
        <p:spPr>
          <a:xfrm>
            <a:off x="1912025" y="1854050"/>
            <a:ext cx="5802600" cy="3327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3</a:t>
            </a:r>
            <a:r>
              <a:rPr lang="en"/>
              <a:t>.</a:t>
            </a:r>
            <a:endParaRPr/>
          </a:p>
          <a:p>
            <a:pPr indent="0" lvl="0" marL="0" rtl="0" algn="ctr">
              <a:lnSpc>
                <a:spcPct val="100000"/>
              </a:lnSpc>
              <a:spcBef>
                <a:spcPts val="0"/>
              </a:spcBef>
              <a:spcAft>
                <a:spcPts val="0"/>
              </a:spcAft>
              <a:buNone/>
            </a:pPr>
            <a:r>
              <a:rPr b="0" lang="en">
                <a:solidFill>
                  <a:schemeClr val="dk1"/>
                </a:solidFill>
              </a:rPr>
              <a:t>Chapter 4: </a:t>
            </a:r>
            <a:r>
              <a:rPr b="0" i="1" lang="en">
                <a:solidFill>
                  <a:schemeClr val="dk1"/>
                </a:solidFill>
              </a:rPr>
              <a:t>Mishnah</a:t>
            </a:r>
            <a:r>
              <a:rPr b="0" lang="en">
                <a:solidFill>
                  <a:schemeClr val="dk1"/>
                </a:solidFill>
              </a:rPr>
              <a:t> 3 - </a:t>
            </a:r>
            <a:endParaRPr b="0">
              <a:solidFill>
                <a:schemeClr val="dk1"/>
              </a:solidFill>
            </a:endParaRPr>
          </a:p>
          <a:p>
            <a:pPr indent="0" lvl="0" marL="0" rtl="0" algn="ctr">
              <a:lnSpc>
                <a:spcPct val="100000"/>
              </a:lnSpc>
              <a:spcBef>
                <a:spcPts val="0"/>
              </a:spcBef>
              <a:spcAft>
                <a:spcPts val="0"/>
              </a:spcAft>
              <a:buNone/>
            </a:pPr>
            <a:r>
              <a:rPr b="0" i="1" lang="en">
                <a:solidFill>
                  <a:schemeClr val="dk1"/>
                </a:solidFill>
              </a:rPr>
              <a:t>Shemoneh Esrei - </a:t>
            </a:r>
            <a:r>
              <a:rPr b="0" lang="en">
                <a:solidFill>
                  <a:schemeClr val="dk1"/>
                </a:solidFill>
              </a:rPr>
              <a:t>Number of blessings; Fluency.</a:t>
            </a:r>
            <a:endParaRPr b="0">
              <a:solidFill>
                <a:schemeClr val="dk1"/>
              </a:solidFill>
            </a:endParaRPr>
          </a:p>
          <a:p>
            <a:pPr indent="0" lvl="0" marL="0" rtl="0" algn="ctr">
              <a:spcBef>
                <a:spcPts val="0"/>
              </a:spcBef>
              <a:spcAft>
                <a:spcPts val="0"/>
              </a:spcAft>
              <a:buNone/>
            </a:pPr>
            <a:r>
              <a:t/>
            </a:r>
            <a:endParaRPr b="0">
              <a:solidFill>
                <a:schemeClr val="dk1"/>
              </a:solidFill>
            </a:endParaRPr>
          </a:p>
        </p:txBody>
      </p:sp>
      <p:sp>
        <p:nvSpPr>
          <p:cNvPr id="103" name="Google Shape;103;p19"/>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0"/>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9" name="Google Shape;109;p20"/>
          <p:cNvSpPr txBox="1"/>
          <p:nvPr>
            <p:ph idx="1" type="body"/>
          </p:nvPr>
        </p:nvSpPr>
        <p:spPr>
          <a:xfrm>
            <a:off x="1556175" y="1607421"/>
            <a:ext cx="6616800" cy="3042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i="0" lang="en" sz="1800">
                <a:solidFill>
                  <a:schemeClr val="dk1"/>
                </a:solidFill>
              </a:rPr>
              <a:t>רַבָּן גַּמְלִיאֵל אוֹמֵר, בְּכָל יוֹם מִתְפַּלֵּל אָדָם שְׁמֹנֶה עֶשְׂרֵה. רַבִּי יְהוֹשֻׁעַ אוֹמֵר, מֵעֵין שְׁמֹנֶה עֶשְׂרֵה. רַבִּי עֲקִיבָא אוֹמֵר, אִם שְׁגוּרָה תְפִלָּתוֹ בְּפִיו, יִתְפַּלֵּל שְׁמֹנֶה עֶשְׂרֵה. וְאִם לָאו, מֵעֵין שְׁמֹנֶה עֶשְׂרֵה:</a:t>
            </a:r>
            <a:br>
              <a:rPr b="0" i="0" lang="en" sz="1800">
                <a:solidFill>
                  <a:schemeClr val="dk1"/>
                </a:solidFill>
              </a:rPr>
            </a:br>
            <a:br>
              <a:rPr b="0" i="0" lang="en" sz="1800">
                <a:solidFill>
                  <a:schemeClr val="dk1"/>
                </a:solidFill>
              </a:rPr>
            </a:br>
            <a:r>
              <a:rPr b="0" i="0" lang="en" sz="1800">
                <a:solidFill>
                  <a:schemeClr val="dk1"/>
                </a:solidFill>
              </a:rPr>
              <a:t>Rabban Gamliel says: Every day a person must pray eighteen [blessings of </a:t>
            </a:r>
            <a:r>
              <a:rPr b="0" lang="en" sz="1800">
                <a:solidFill>
                  <a:schemeClr val="dk1"/>
                </a:solidFill>
              </a:rPr>
              <a:t>Shemoneh Esrei</a:t>
            </a:r>
            <a:r>
              <a:rPr b="0" i="0" lang="en" sz="1800">
                <a:solidFill>
                  <a:schemeClr val="dk1"/>
                </a:solidFill>
              </a:rPr>
              <a:t>]. Rabbi Yehoshua says: [One may say] an abbreviated [form of the] eighteen [blessings]. Rabbi Akiva says: If his/her prayer is fluent in his/her mouth, s/he must say eighteen; and if it is not -- an abbreviated eighteen.</a:t>
            </a:r>
            <a:endParaRPr b="0" i="0" sz="1800">
              <a:solidFill>
                <a:schemeClr val="dk1"/>
              </a:solidFill>
            </a:endParaRPr>
          </a:p>
          <a:p>
            <a:pPr indent="0" lvl="0" marL="0" rtl="0" algn="l">
              <a:lnSpc>
                <a:spcPct val="115000"/>
              </a:lnSpc>
              <a:spcBef>
                <a:spcPts val="0"/>
              </a:spcBef>
              <a:spcAft>
                <a:spcPts val="0"/>
              </a:spcAft>
              <a:buNone/>
            </a:pPr>
            <a:r>
              <a:t/>
            </a:r>
            <a:endParaRPr b="0" i="0" sz="1800">
              <a:solidFill>
                <a:schemeClr val="dk1"/>
              </a:solidFill>
            </a:endParaRPr>
          </a:p>
          <a:p>
            <a:pPr indent="0" lvl="0" marL="0" rtl="0" algn="l">
              <a:spcBef>
                <a:spcPts val="6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Quint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